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9" r:id="rId4"/>
    <p:sldId id="278" r:id="rId5"/>
    <p:sldId id="281" r:id="rId6"/>
    <p:sldId id="284" r:id="rId7"/>
    <p:sldId id="282" r:id="rId8"/>
    <p:sldId id="263" r:id="rId9"/>
    <p:sldId id="262" r:id="rId10"/>
    <p:sldId id="264" r:id="rId11"/>
    <p:sldId id="260" r:id="rId12"/>
    <p:sldId id="265" r:id="rId13"/>
    <p:sldId id="261" r:id="rId14"/>
    <p:sldId id="285" r:id="rId15"/>
    <p:sldId id="267" r:id="rId16"/>
    <p:sldId id="268" r:id="rId17"/>
    <p:sldId id="269" r:id="rId18"/>
    <p:sldId id="270" r:id="rId19"/>
    <p:sldId id="271" r:id="rId20"/>
    <p:sldId id="283" r:id="rId21"/>
    <p:sldId id="272"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60EFEB-DDF1-426C-B497-435912F489B3}" v="117" dt="2023-08-18T08:20:45.6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anne van Hofwegen" userId="e2730482-3bd0-44c7-8d5c-28715d46fa9a" providerId="ADAL" clId="{8460EFEB-DDF1-426C-B497-435912F489B3}"/>
    <pc:docChg chg="undo custSel addSld delSld modSld sldOrd modMainMaster">
      <pc:chgData name="Elianne van Hofwegen" userId="e2730482-3bd0-44c7-8d5c-28715d46fa9a" providerId="ADAL" clId="{8460EFEB-DDF1-426C-B497-435912F489B3}" dt="2023-08-18T08:27:26.697" v="2183" actId="207"/>
      <pc:docMkLst>
        <pc:docMk/>
      </pc:docMkLst>
      <pc:sldChg chg="addSp delSp modSp mod modMedia setBg delAnim">
        <pc:chgData name="Elianne van Hofwegen" userId="e2730482-3bd0-44c7-8d5c-28715d46fa9a" providerId="ADAL" clId="{8460EFEB-DDF1-426C-B497-435912F489B3}" dt="2023-08-18T07:54:29.016" v="29" actId="404"/>
        <pc:sldMkLst>
          <pc:docMk/>
          <pc:sldMk cId="1925813345" sldId="256"/>
        </pc:sldMkLst>
        <pc:spChg chg="mod">
          <ac:chgData name="Elianne van Hofwegen" userId="e2730482-3bd0-44c7-8d5c-28715d46fa9a" providerId="ADAL" clId="{8460EFEB-DDF1-426C-B497-435912F489B3}" dt="2023-08-18T07:54:09.036" v="20" actId="404"/>
          <ac:spMkLst>
            <pc:docMk/>
            <pc:sldMk cId="1925813345" sldId="256"/>
            <ac:spMk id="2" creationId="{A0B9A56C-F32C-21DD-B769-1FD26DEABA83}"/>
          </ac:spMkLst>
        </pc:spChg>
        <pc:spChg chg="mod">
          <ac:chgData name="Elianne van Hofwegen" userId="e2730482-3bd0-44c7-8d5c-28715d46fa9a" providerId="ADAL" clId="{8460EFEB-DDF1-426C-B497-435912F489B3}" dt="2023-08-18T07:54:29.016" v="29" actId="404"/>
          <ac:spMkLst>
            <pc:docMk/>
            <pc:sldMk cId="1925813345" sldId="256"/>
            <ac:spMk id="3" creationId="{6FA48BEB-7FD4-93C1-E798-E283A194E77D}"/>
          </ac:spMkLst>
        </pc:spChg>
        <pc:spChg chg="add del">
          <ac:chgData name="Elianne van Hofwegen" userId="e2730482-3bd0-44c7-8d5c-28715d46fa9a" providerId="ADAL" clId="{8460EFEB-DDF1-426C-B497-435912F489B3}" dt="2023-08-18T07:53:08.053" v="8" actId="26606"/>
          <ac:spMkLst>
            <pc:docMk/>
            <pc:sldMk cId="1925813345" sldId="256"/>
            <ac:spMk id="8" creationId="{5C8908E2-EE49-44D2-9428-A28D2312A8D5}"/>
          </ac:spMkLst>
        </pc:spChg>
        <pc:spChg chg="add del">
          <ac:chgData name="Elianne van Hofwegen" userId="e2730482-3bd0-44c7-8d5c-28715d46fa9a" providerId="ADAL" clId="{8460EFEB-DDF1-426C-B497-435912F489B3}" dt="2023-08-18T07:52:52.965" v="4" actId="26606"/>
          <ac:spMkLst>
            <pc:docMk/>
            <pc:sldMk cId="1925813345" sldId="256"/>
            <ac:spMk id="9" creationId="{C1DD1A8A-57D5-4A81-AD04-532B043C5611}"/>
          </ac:spMkLst>
        </pc:spChg>
        <pc:spChg chg="add del">
          <ac:chgData name="Elianne van Hofwegen" userId="e2730482-3bd0-44c7-8d5c-28715d46fa9a" providerId="ADAL" clId="{8460EFEB-DDF1-426C-B497-435912F489B3}" dt="2023-08-18T07:52:52.965" v="4" actId="26606"/>
          <ac:spMkLst>
            <pc:docMk/>
            <pc:sldMk cId="1925813345" sldId="256"/>
            <ac:spMk id="11" creationId="{007891EC-4501-44ED-A8C8-B11B6DB767AB}"/>
          </ac:spMkLst>
        </pc:spChg>
        <pc:spChg chg="add del">
          <ac:chgData name="Elianne van Hofwegen" userId="e2730482-3bd0-44c7-8d5c-28715d46fa9a" providerId="ADAL" clId="{8460EFEB-DDF1-426C-B497-435912F489B3}" dt="2023-08-18T07:53:02.346" v="6" actId="26606"/>
          <ac:spMkLst>
            <pc:docMk/>
            <pc:sldMk cId="1925813345" sldId="256"/>
            <ac:spMk id="15" creationId="{EB0222B5-B739-82A9-5CCC-C5585AE12A69}"/>
          </ac:spMkLst>
        </pc:spChg>
        <pc:spChg chg="add del">
          <ac:chgData name="Elianne van Hofwegen" userId="e2730482-3bd0-44c7-8d5c-28715d46fa9a" providerId="ADAL" clId="{8460EFEB-DDF1-426C-B497-435912F489B3}" dt="2023-08-18T07:53:02.346" v="6" actId="26606"/>
          <ac:spMkLst>
            <pc:docMk/>
            <pc:sldMk cId="1925813345" sldId="256"/>
            <ac:spMk id="16" creationId="{5BE23E75-E7E9-4D9F-6D25-5512363F8621}"/>
          </ac:spMkLst>
        </pc:spChg>
        <pc:spChg chg="add del">
          <ac:chgData name="Elianne van Hofwegen" userId="e2730482-3bd0-44c7-8d5c-28715d46fa9a" providerId="ADAL" clId="{8460EFEB-DDF1-426C-B497-435912F489B3}" dt="2023-08-18T07:53:08.053" v="8" actId="26606"/>
          <ac:spMkLst>
            <pc:docMk/>
            <pc:sldMk cId="1925813345" sldId="256"/>
            <ac:spMk id="19" creationId="{BD92035A-AA2F-4CD8-A556-1CE8BDEC75BD}"/>
          </ac:spMkLst>
        </pc:spChg>
        <pc:spChg chg="add del">
          <ac:chgData name="Elianne van Hofwegen" userId="e2730482-3bd0-44c7-8d5c-28715d46fa9a" providerId="ADAL" clId="{8460EFEB-DDF1-426C-B497-435912F489B3}" dt="2023-08-18T07:53:08.053" v="8" actId="26606"/>
          <ac:spMkLst>
            <pc:docMk/>
            <pc:sldMk cId="1925813345" sldId="256"/>
            <ac:spMk id="20" creationId="{ED888B23-07FA-482A-96DF-47E31AF1A603}"/>
          </ac:spMkLst>
        </pc:spChg>
        <pc:spChg chg="add">
          <ac:chgData name="Elianne van Hofwegen" userId="e2730482-3bd0-44c7-8d5c-28715d46fa9a" providerId="ADAL" clId="{8460EFEB-DDF1-426C-B497-435912F489B3}" dt="2023-08-18T07:53:08.117" v="9" actId="26606"/>
          <ac:spMkLst>
            <pc:docMk/>
            <pc:sldMk cId="1925813345" sldId="256"/>
            <ac:spMk id="23" creationId="{43C823D3-D619-407C-89E0-C6F6B1E7A42A}"/>
          </ac:spMkLst>
        </pc:spChg>
        <pc:spChg chg="add">
          <ac:chgData name="Elianne van Hofwegen" userId="e2730482-3bd0-44c7-8d5c-28715d46fa9a" providerId="ADAL" clId="{8460EFEB-DDF1-426C-B497-435912F489B3}" dt="2023-08-18T07:53:08.117" v="9" actId="26606"/>
          <ac:spMkLst>
            <pc:docMk/>
            <pc:sldMk cId="1925813345" sldId="256"/>
            <ac:spMk id="24" creationId="{047F8E3E-2FFA-4A0F-B3C7-E57ADDCFB415}"/>
          </ac:spMkLst>
        </pc:spChg>
        <pc:grpChg chg="add del">
          <ac:chgData name="Elianne van Hofwegen" userId="e2730482-3bd0-44c7-8d5c-28715d46fa9a" providerId="ADAL" clId="{8460EFEB-DDF1-426C-B497-435912F489B3}" dt="2023-08-18T07:53:08.053" v="8" actId="26606"/>
          <ac:grpSpMkLst>
            <pc:docMk/>
            <pc:sldMk cId="1925813345" sldId="256"/>
            <ac:grpSpMk id="10" creationId="{5D1A9D8B-3117-4D9D-BDA4-DD81895098B0}"/>
          </ac:grpSpMkLst>
        </pc:grpChg>
        <pc:grpChg chg="add">
          <ac:chgData name="Elianne van Hofwegen" userId="e2730482-3bd0-44c7-8d5c-28715d46fa9a" providerId="ADAL" clId="{8460EFEB-DDF1-426C-B497-435912F489B3}" dt="2023-08-18T07:53:08.117" v="9" actId="26606"/>
          <ac:grpSpMkLst>
            <pc:docMk/>
            <pc:sldMk cId="1925813345" sldId="256"/>
            <ac:grpSpMk id="25" creationId="{33D939F1-7ABE-4D0E-946A-43F37F556AFD}"/>
          </ac:grpSpMkLst>
        </pc:grpChg>
        <pc:grpChg chg="add">
          <ac:chgData name="Elianne van Hofwegen" userId="e2730482-3bd0-44c7-8d5c-28715d46fa9a" providerId="ADAL" clId="{8460EFEB-DDF1-426C-B497-435912F489B3}" dt="2023-08-18T07:53:08.117" v="9" actId="26606"/>
          <ac:grpSpMkLst>
            <pc:docMk/>
            <pc:sldMk cId="1925813345" sldId="256"/>
            <ac:grpSpMk id="30" creationId="{9DB3963A-4187-4A72-9DA4-CA6BADE22931}"/>
          </ac:grpSpMkLst>
        </pc:grpChg>
        <pc:picChg chg="add del mod">
          <ac:chgData name="Elianne van Hofwegen" userId="e2730482-3bd0-44c7-8d5c-28715d46fa9a" providerId="ADAL" clId="{8460EFEB-DDF1-426C-B497-435912F489B3}" dt="2023-08-18T07:52:52.965" v="4" actId="26606"/>
          <ac:picMkLst>
            <pc:docMk/>
            <pc:sldMk cId="1925813345" sldId="256"/>
            <ac:picMk id="5" creationId="{B82FBB6D-2929-4254-CF43-DA93D3157C22}"/>
          </ac:picMkLst>
        </pc:picChg>
        <pc:picChg chg="add del">
          <ac:chgData name="Elianne van Hofwegen" userId="e2730482-3bd0-44c7-8d5c-28715d46fa9a" providerId="ADAL" clId="{8460EFEB-DDF1-426C-B497-435912F489B3}" dt="2023-08-18T07:53:02.346" v="6" actId="26606"/>
          <ac:picMkLst>
            <pc:docMk/>
            <pc:sldMk cId="1925813345" sldId="256"/>
            <ac:picMk id="14" creationId="{9C8EE6BA-DF41-9E9B-B469-91AFE2E2DD3C}"/>
          </ac:picMkLst>
        </pc:picChg>
        <pc:picChg chg="del">
          <ac:chgData name="Elianne van Hofwegen" userId="e2730482-3bd0-44c7-8d5c-28715d46fa9a" providerId="ADAL" clId="{8460EFEB-DDF1-426C-B497-435912F489B3}" dt="2023-08-18T07:51:45.732" v="0" actId="478"/>
          <ac:picMkLst>
            <pc:docMk/>
            <pc:sldMk cId="1925813345" sldId="256"/>
            <ac:picMk id="1026" creationId="{5C6D9E42-C5B9-CDA3-EF3C-6276580D96B9}"/>
          </ac:picMkLst>
        </pc:picChg>
        <pc:cxnChg chg="add del">
          <ac:chgData name="Elianne van Hofwegen" userId="e2730482-3bd0-44c7-8d5c-28715d46fa9a" providerId="ADAL" clId="{8460EFEB-DDF1-426C-B497-435912F489B3}" dt="2023-08-18T07:53:02.346" v="6" actId="26606"/>
          <ac:cxnSpMkLst>
            <pc:docMk/>
            <pc:sldMk cId="1925813345" sldId="256"/>
            <ac:cxnSpMk id="13" creationId="{61B115DB-65EB-3FC3-7284-CFDF4ADC60B6}"/>
          </ac:cxnSpMkLst>
        </pc:cxnChg>
      </pc:sldChg>
      <pc:sldChg chg="modSp mod">
        <pc:chgData name="Elianne van Hofwegen" userId="e2730482-3bd0-44c7-8d5c-28715d46fa9a" providerId="ADAL" clId="{8460EFEB-DDF1-426C-B497-435912F489B3}" dt="2023-08-18T07:59:07.558" v="54" actId="207"/>
        <pc:sldMkLst>
          <pc:docMk/>
          <pc:sldMk cId="3187246484" sldId="258"/>
        </pc:sldMkLst>
        <pc:spChg chg="mod">
          <ac:chgData name="Elianne van Hofwegen" userId="e2730482-3bd0-44c7-8d5c-28715d46fa9a" providerId="ADAL" clId="{8460EFEB-DDF1-426C-B497-435912F489B3}" dt="2023-08-18T07:59:07.558" v="54" actId="207"/>
          <ac:spMkLst>
            <pc:docMk/>
            <pc:sldMk cId="3187246484" sldId="258"/>
            <ac:spMk id="2" creationId="{4CDC7422-51D4-C1B2-2FE4-F552389811BB}"/>
          </ac:spMkLst>
        </pc:spChg>
      </pc:sldChg>
      <pc:sldChg chg="modSp mod">
        <pc:chgData name="Elianne van Hofwegen" userId="e2730482-3bd0-44c7-8d5c-28715d46fa9a" providerId="ADAL" clId="{8460EFEB-DDF1-426C-B497-435912F489B3}" dt="2023-08-18T08:18:19.213" v="855" actId="207"/>
        <pc:sldMkLst>
          <pc:docMk/>
          <pc:sldMk cId="3402907290" sldId="260"/>
        </pc:sldMkLst>
        <pc:spChg chg="mod">
          <ac:chgData name="Elianne van Hofwegen" userId="e2730482-3bd0-44c7-8d5c-28715d46fa9a" providerId="ADAL" clId="{8460EFEB-DDF1-426C-B497-435912F489B3}" dt="2023-08-18T08:18:19.213" v="855" actId="207"/>
          <ac:spMkLst>
            <pc:docMk/>
            <pc:sldMk cId="3402907290" sldId="260"/>
            <ac:spMk id="2" creationId="{42D4652B-0DFD-DF3A-F04F-7B7EE5B01A0F}"/>
          </ac:spMkLst>
        </pc:spChg>
      </pc:sldChg>
      <pc:sldChg chg="modSp mod">
        <pc:chgData name="Elianne van Hofwegen" userId="e2730482-3bd0-44c7-8d5c-28715d46fa9a" providerId="ADAL" clId="{8460EFEB-DDF1-426C-B497-435912F489B3}" dt="2023-08-18T08:19:17.095" v="941" actId="113"/>
        <pc:sldMkLst>
          <pc:docMk/>
          <pc:sldMk cId="2947699385" sldId="261"/>
        </pc:sldMkLst>
        <pc:spChg chg="mod">
          <ac:chgData name="Elianne van Hofwegen" userId="e2730482-3bd0-44c7-8d5c-28715d46fa9a" providerId="ADAL" clId="{8460EFEB-DDF1-426C-B497-435912F489B3}" dt="2023-08-18T08:18:48.891" v="857" actId="207"/>
          <ac:spMkLst>
            <pc:docMk/>
            <pc:sldMk cId="2947699385" sldId="261"/>
            <ac:spMk id="2" creationId="{0081DA4C-DCE2-4965-186A-184A34B144E6}"/>
          </ac:spMkLst>
        </pc:spChg>
        <pc:spChg chg="mod">
          <ac:chgData name="Elianne van Hofwegen" userId="e2730482-3bd0-44c7-8d5c-28715d46fa9a" providerId="ADAL" clId="{8460EFEB-DDF1-426C-B497-435912F489B3}" dt="2023-08-18T08:19:17.095" v="941" actId="113"/>
          <ac:spMkLst>
            <pc:docMk/>
            <pc:sldMk cId="2947699385" sldId="261"/>
            <ac:spMk id="3" creationId="{ABEEC452-8167-B357-154C-2A24CAD090F5}"/>
          </ac:spMkLst>
        </pc:spChg>
      </pc:sldChg>
      <pc:sldChg chg="modSp mod">
        <pc:chgData name="Elianne van Hofwegen" userId="e2730482-3bd0-44c7-8d5c-28715d46fa9a" providerId="ADAL" clId="{8460EFEB-DDF1-426C-B497-435912F489B3}" dt="2023-08-18T08:18:03.079" v="852" actId="207"/>
        <pc:sldMkLst>
          <pc:docMk/>
          <pc:sldMk cId="614630046" sldId="262"/>
        </pc:sldMkLst>
        <pc:spChg chg="mod">
          <ac:chgData name="Elianne van Hofwegen" userId="e2730482-3bd0-44c7-8d5c-28715d46fa9a" providerId="ADAL" clId="{8460EFEB-DDF1-426C-B497-435912F489B3}" dt="2023-08-18T08:18:03.079" v="852" actId="207"/>
          <ac:spMkLst>
            <pc:docMk/>
            <pc:sldMk cId="614630046" sldId="262"/>
            <ac:spMk id="2" creationId="{866B9414-3028-7527-2855-82E456E72699}"/>
          </ac:spMkLst>
        </pc:spChg>
      </pc:sldChg>
      <pc:sldChg chg="modSp mod">
        <pc:chgData name="Elianne van Hofwegen" userId="e2730482-3bd0-44c7-8d5c-28715d46fa9a" providerId="ADAL" clId="{8460EFEB-DDF1-426C-B497-435912F489B3}" dt="2023-08-18T08:17:11.264" v="851" actId="207"/>
        <pc:sldMkLst>
          <pc:docMk/>
          <pc:sldMk cId="1958086836" sldId="263"/>
        </pc:sldMkLst>
        <pc:spChg chg="mod">
          <ac:chgData name="Elianne van Hofwegen" userId="e2730482-3bd0-44c7-8d5c-28715d46fa9a" providerId="ADAL" clId="{8460EFEB-DDF1-426C-B497-435912F489B3}" dt="2023-08-18T08:17:11.264" v="851" actId="207"/>
          <ac:spMkLst>
            <pc:docMk/>
            <pc:sldMk cId="1958086836" sldId="263"/>
            <ac:spMk id="2" creationId="{793FF1EC-700B-82D1-BC80-BD7FB8D6FAD6}"/>
          </ac:spMkLst>
        </pc:spChg>
      </pc:sldChg>
      <pc:sldChg chg="modSp mod">
        <pc:chgData name="Elianne van Hofwegen" userId="e2730482-3bd0-44c7-8d5c-28715d46fa9a" providerId="ADAL" clId="{8460EFEB-DDF1-426C-B497-435912F489B3}" dt="2023-08-18T08:18:15.502" v="854" actId="5793"/>
        <pc:sldMkLst>
          <pc:docMk/>
          <pc:sldMk cId="672411123" sldId="264"/>
        </pc:sldMkLst>
        <pc:spChg chg="mod">
          <ac:chgData name="Elianne van Hofwegen" userId="e2730482-3bd0-44c7-8d5c-28715d46fa9a" providerId="ADAL" clId="{8460EFEB-DDF1-426C-B497-435912F489B3}" dt="2023-08-18T08:18:11.528" v="853" actId="207"/>
          <ac:spMkLst>
            <pc:docMk/>
            <pc:sldMk cId="672411123" sldId="264"/>
            <ac:spMk id="2" creationId="{78150C38-F33A-B556-0EA0-38B589E9DA8F}"/>
          </ac:spMkLst>
        </pc:spChg>
        <pc:spChg chg="mod">
          <ac:chgData name="Elianne van Hofwegen" userId="e2730482-3bd0-44c7-8d5c-28715d46fa9a" providerId="ADAL" clId="{8460EFEB-DDF1-426C-B497-435912F489B3}" dt="2023-08-18T08:18:15.502" v="854" actId="5793"/>
          <ac:spMkLst>
            <pc:docMk/>
            <pc:sldMk cId="672411123" sldId="264"/>
            <ac:spMk id="3" creationId="{25C5AA30-88B8-C110-2C20-851EF67B89D2}"/>
          </ac:spMkLst>
        </pc:spChg>
      </pc:sldChg>
      <pc:sldChg chg="modSp mod">
        <pc:chgData name="Elianne van Hofwegen" userId="e2730482-3bd0-44c7-8d5c-28715d46fa9a" providerId="ADAL" clId="{8460EFEB-DDF1-426C-B497-435912F489B3}" dt="2023-08-18T08:18:30.803" v="856" actId="207"/>
        <pc:sldMkLst>
          <pc:docMk/>
          <pc:sldMk cId="4015219292" sldId="265"/>
        </pc:sldMkLst>
        <pc:spChg chg="mod">
          <ac:chgData name="Elianne van Hofwegen" userId="e2730482-3bd0-44c7-8d5c-28715d46fa9a" providerId="ADAL" clId="{8460EFEB-DDF1-426C-B497-435912F489B3}" dt="2023-08-18T08:18:30.803" v="856" actId="207"/>
          <ac:spMkLst>
            <pc:docMk/>
            <pc:sldMk cId="4015219292" sldId="265"/>
            <ac:spMk id="2" creationId="{0AE1165A-5093-CB46-83FE-6645ADAC5BF2}"/>
          </ac:spMkLst>
        </pc:spChg>
      </pc:sldChg>
      <pc:sldChg chg="addSp delSp modSp mod setBg">
        <pc:chgData name="Elianne van Hofwegen" userId="e2730482-3bd0-44c7-8d5c-28715d46fa9a" providerId="ADAL" clId="{8460EFEB-DDF1-426C-B497-435912F489B3}" dt="2023-08-18T08:20:45.608" v="957" actId="255"/>
        <pc:sldMkLst>
          <pc:docMk/>
          <pc:sldMk cId="930832111" sldId="267"/>
        </pc:sldMkLst>
        <pc:spChg chg="mod">
          <ac:chgData name="Elianne van Hofwegen" userId="e2730482-3bd0-44c7-8d5c-28715d46fa9a" providerId="ADAL" clId="{8460EFEB-DDF1-426C-B497-435912F489B3}" dt="2023-08-18T08:20:16.085" v="943" actId="26606"/>
          <ac:spMkLst>
            <pc:docMk/>
            <pc:sldMk cId="930832111" sldId="267"/>
            <ac:spMk id="2" creationId="{473A7E66-9808-D491-78A0-C9AECC49AB2C}"/>
          </ac:spMkLst>
        </pc:spChg>
        <pc:spChg chg="add del">
          <ac:chgData name="Elianne van Hofwegen" userId="e2730482-3bd0-44c7-8d5c-28715d46fa9a" providerId="ADAL" clId="{8460EFEB-DDF1-426C-B497-435912F489B3}" dt="2023-08-18T08:20:16.086" v="944" actId="26606"/>
          <ac:spMkLst>
            <pc:docMk/>
            <pc:sldMk cId="930832111" sldId="267"/>
            <ac:spMk id="3" creationId="{374CCFB8-4BF4-AD3F-4974-428C33346240}"/>
          </ac:spMkLst>
        </pc:spChg>
        <pc:spChg chg="add del">
          <ac:chgData name="Elianne van Hofwegen" userId="e2730482-3bd0-44c7-8d5c-28715d46fa9a" providerId="ADAL" clId="{8460EFEB-DDF1-426C-B497-435912F489B3}" dt="2023-08-18T08:20:16.085" v="943" actId="26606"/>
          <ac:spMkLst>
            <pc:docMk/>
            <pc:sldMk cId="930832111" sldId="267"/>
            <ac:spMk id="10" creationId="{B50AB553-2A96-4A92-96F2-93548E096954}"/>
          </ac:spMkLst>
        </pc:spChg>
        <pc:graphicFrameChg chg="add del">
          <ac:chgData name="Elianne van Hofwegen" userId="e2730482-3bd0-44c7-8d5c-28715d46fa9a" providerId="ADAL" clId="{8460EFEB-DDF1-426C-B497-435912F489B3}" dt="2023-08-18T08:20:16.085" v="943" actId="26606"/>
          <ac:graphicFrameMkLst>
            <pc:docMk/>
            <pc:sldMk cId="930832111" sldId="267"/>
            <ac:graphicFrameMk id="5" creationId="{B9BD6BDD-9439-8F57-9241-EF8C0B0E06DA}"/>
          </ac:graphicFrameMkLst>
        </pc:graphicFrameChg>
        <pc:graphicFrameChg chg="add mod">
          <ac:chgData name="Elianne van Hofwegen" userId="e2730482-3bd0-44c7-8d5c-28715d46fa9a" providerId="ADAL" clId="{8460EFEB-DDF1-426C-B497-435912F489B3}" dt="2023-08-18T08:20:45.608" v="957" actId="255"/>
          <ac:graphicFrameMkLst>
            <pc:docMk/>
            <pc:sldMk cId="930832111" sldId="267"/>
            <ac:graphicFrameMk id="12" creationId="{5EB1513C-7092-15F2-46B0-03CDA842EBC9}"/>
          </ac:graphicFrameMkLst>
        </pc:graphicFrameChg>
        <pc:picChg chg="add del">
          <ac:chgData name="Elianne van Hofwegen" userId="e2730482-3bd0-44c7-8d5c-28715d46fa9a" providerId="ADAL" clId="{8460EFEB-DDF1-426C-B497-435912F489B3}" dt="2023-08-18T08:20:16.085" v="943" actId="26606"/>
          <ac:picMkLst>
            <pc:docMk/>
            <pc:sldMk cId="930832111" sldId="267"/>
            <ac:picMk id="6" creationId="{D2BB06DA-0865-29BD-A3DB-C840B1520850}"/>
          </ac:picMkLst>
        </pc:picChg>
      </pc:sldChg>
      <pc:sldChg chg="modSp mod ord">
        <pc:chgData name="Elianne van Hofwegen" userId="e2730482-3bd0-44c7-8d5c-28715d46fa9a" providerId="ADAL" clId="{8460EFEB-DDF1-426C-B497-435912F489B3}" dt="2023-08-18T08:23:21.213" v="1475" actId="207"/>
        <pc:sldMkLst>
          <pc:docMk/>
          <pc:sldMk cId="2387659272" sldId="268"/>
        </pc:sldMkLst>
        <pc:spChg chg="mod">
          <ac:chgData name="Elianne van Hofwegen" userId="e2730482-3bd0-44c7-8d5c-28715d46fa9a" providerId="ADAL" clId="{8460EFEB-DDF1-426C-B497-435912F489B3}" dt="2023-08-18T08:23:21.213" v="1475" actId="207"/>
          <ac:spMkLst>
            <pc:docMk/>
            <pc:sldMk cId="2387659272" sldId="268"/>
            <ac:spMk id="2" creationId="{648CF91A-D973-038B-2D59-60C35F406079}"/>
          </ac:spMkLst>
        </pc:spChg>
      </pc:sldChg>
      <pc:sldChg chg="modSp mod">
        <pc:chgData name="Elianne van Hofwegen" userId="e2730482-3bd0-44c7-8d5c-28715d46fa9a" providerId="ADAL" clId="{8460EFEB-DDF1-426C-B497-435912F489B3}" dt="2023-08-18T08:24:01.091" v="1652" actId="207"/>
        <pc:sldMkLst>
          <pc:docMk/>
          <pc:sldMk cId="510038935" sldId="269"/>
        </pc:sldMkLst>
        <pc:spChg chg="mod">
          <ac:chgData name="Elianne van Hofwegen" userId="e2730482-3bd0-44c7-8d5c-28715d46fa9a" providerId="ADAL" clId="{8460EFEB-DDF1-426C-B497-435912F489B3}" dt="2023-08-18T08:24:01.091" v="1652" actId="207"/>
          <ac:spMkLst>
            <pc:docMk/>
            <pc:sldMk cId="510038935" sldId="269"/>
            <ac:spMk id="2" creationId="{4F455165-EDF5-4CE4-D10F-B581DCE3EB80}"/>
          </ac:spMkLst>
        </pc:spChg>
      </pc:sldChg>
      <pc:sldChg chg="modSp mod">
        <pc:chgData name="Elianne van Hofwegen" userId="e2730482-3bd0-44c7-8d5c-28715d46fa9a" providerId="ADAL" clId="{8460EFEB-DDF1-426C-B497-435912F489B3}" dt="2023-08-18T08:24:06.608" v="1653" actId="207"/>
        <pc:sldMkLst>
          <pc:docMk/>
          <pc:sldMk cId="779041789" sldId="270"/>
        </pc:sldMkLst>
        <pc:spChg chg="mod">
          <ac:chgData name="Elianne van Hofwegen" userId="e2730482-3bd0-44c7-8d5c-28715d46fa9a" providerId="ADAL" clId="{8460EFEB-DDF1-426C-B497-435912F489B3}" dt="2023-08-18T08:24:06.608" v="1653" actId="207"/>
          <ac:spMkLst>
            <pc:docMk/>
            <pc:sldMk cId="779041789" sldId="270"/>
            <ac:spMk id="2" creationId="{24E9A9BE-DEB4-0896-6B83-9AE3B1B4EAB8}"/>
          </ac:spMkLst>
        </pc:spChg>
      </pc:sldChg>
      <pc:sldChg chg="modSp mod">
        <pc:chgData name="Elianne van Hofwegen" userId="e2730482-3bd0-44c7-8d5c-28715d46fa9a" providerId="ADAL" clId="{8460EFEB-DDF1-426C-B497-435912F489B3}" dt="2023-08-18T08:24:15.855" v="1654" actId="207"/>
        <pc:sldMkLst>
          <pc:docMk/>
          <pc:sldMk cId="1689166790" sldId="271"/>
        </pc:sldMkLst>
        <pc:spChg chg="mod">
          <ac:chgData name="Elianne van Hofwegen" userId="e2730482-3bd0-44c7-8d5c-28715d46fa9a" providerId="ADAL" clId="{8460EFEB-DDF1-426C-B497-435912F489B3}" dt="2023-08-18T08:24:15.855" v="1654" actId="207"/>
          <ac:spMkLst>
            <pc:docMk/>
            <pc:sldMk cId="1689166790" sldId="271"/>
            <ac:spMk id="2" creationId="{7D884FEF-51A3-4B65-267F-2E67419A3B2B}"/>
          </ac:spMkLst>
        </pc:spChg>
      </pc:sldChg>
      <pc:sldChg chg="modSp mod ord">
        <pc:chgData name="Elianne van Hofwegen" userId="e2730482-3bd0-44c7-8d5c-28715d46fa9a" providerId="ADAL" clId="{8460EFEB-DDF1-426C-B497-435912F489B3}" dt="2023-08-18T08:27:26.697" v="2183" actId="207"/>
        <pc:sldMkLst>
          <pc:docMk/>
          <pc:sldMk cId="400423894" sldId="272"/>
        </pc:sldMkLst>
        <pc:spChg chg="mod">
          <ac:chgData name="Elianne van Hofwegen" userId="e2730482-3bd0-44c7-8d5c-28715d46fa9a" providerId="ADAL" clId="{8460EFEB-DDF1-426C-B497-435912F489B3}" dt="2023-08-18T08:27:26.697" v="2183" actId="207"/>
          <ac:spMkLst>
            <pc:docMk/>
            <pc:sldMk cId="400423894" sldId="272"/>
            <ac:spMk id="2" creationId="{4E8A61EE-2CB1-7F34-7A73-0B76956B8C7A}"/>
          </ac:spMkLst>
        </pc:spChg>
      </pc:sldChg>
      <pc:sldChg chg="del">
        <pc:chgData name="Elianne van Hofwegen" userId="e2730482-3bd0-44c7-8d5c-28715d46fa9a" providerId="ADAL" clId="{8460EFEB-DDF1-426C-B497-435912F489B3}" dt="2023-08-18T07:55:16.373" v="30" actId="2696"/>
        <pc:sldMkLst>
          <pc:docMk/>
          <pc:sldMk cId="1689382942" sldId="273"/>
        </pc:sldMkLst>
      </pc:sldChg>
      <pc:sldChg chg="addSp delSp modSp del">
        <pc:chgData name="Elianne van Hofwegen" userId="e2730482-3bd0-44c7-8d5c-28715d46fa9a" providerId="ADAL" clId="{8460EFEB-DDF1-426C-B497-435912F489B3}" dt="2023-08-18T07:55:22.264" v="32" actId="2696"/>
        <pc:sldMkLst>
          <pc:docMk/>
          <pc:sldMk cId="3645242565" sldId="274"/>
        </pc:sldMkLst>
        <pc:spChg chg="add mod">
          <ac:chgData name="Elianne van Hofwegen" userId="e2730482-3bd0-44c7-8d5c-28715d46fa9a" providerId="ADAL" clId="{8460EFEB-DDF1-426C-B497-435912F489B3}" dt="2023-08-18T07:55:18.636" v="31" actId="478"/>
          <ac:spMkLst>
            <pc:docMk/>
            <pc:sldMk cId="3645242565" sldId="274"/>
            <ac:spMk id="3" creationId="{A78F09CD-8846-F776-C20C-AE80BA1F2A60}"/>
          </ac:spMkLst>
        </pc:spChg>
        <pc:picChg chg="del">
          <ac:chgData name="Elianne van Hofwegen" userId="e2730482-3bd0-44c7-8d5c-28715d46fa9a" providerId="ADAL" clId="{8460EFEB-DDF1-426C-B497-435912F489B3}" dt="2023-08-18T07:55:18.636" v="31" actId="478"/>
          <ac:picMkLst>
            <pc:docMk/>
            <pc:sldMk cId="3645242565" sldId="274"/>
            <ac:picMk id="3074" creationId="{A2CE8EC7-0ACF-99D7-42F0-BFEE23C45ACC}"/>
          </ac:picMkLst>
        </pc:picChg>
      </pc:sldChg>
      <pc:sldChg chg="del">
        <pc:chgData name="Elianne van Hofwegen" userId="e2730482-3bd0-44c7-8d5c-28715d46fa9a" providerId="ADAL" clId="{8460EFEB-DDF1-426C-B497-435912F489B3}" dt="2023-08-18T08:25:37.897" v="1906" actId="2696"/>
        <pc:sldMkLst>
          <pc:docMk/>
          <pc:sldMk cId="3166293908" sldId="276"/>
        </pc:sldMkLst>
      </pc:sldChg>
      <pc:sldChg chg="addSp delSp modSp mod ord setBg">
        <pc:chgData name="Elianne van Hofwegen" userId="e2730482-3bd0-44c7-8d5c-28715d46fa9a" providerId="ADAL" clId="{8460EFEB-DDF1-426C-B497-435912F489B3}" dt="2023-08-18T08:07:53.338" v="374" actId="20577"/>
        <pc:sldMkLst>
          <pc:docMk/>
          <pc:sldMk cId="1357752039" sldId="278"/>
        </pc:sldMkLst>
        <pc:spChg chg="mod">
          <ac:chgData name="Elianne van Hofwegen" userId="e2730482-3bd0-44c7-8d5c-28715d46fa9a" providerId="ADAL" clId="{8460EFEB-DDF1-426C-B497-435912F489B3}" dt="2023-08-18T08:02:56.112" v="156" actId="26606"/>
          <ac:spMkLst>
            <pc:docMk/>
            <pc:sldMk cId="1357752039" sldId="278"/>
            <ac:spMk id="2" creationId="{D3E190FD-F044-882D-7AEA-F53273EA4791}"/>
          </ac:spMkLst>
        </pc:spChg>
        <pc:spChg chg="add del mod">
          <ac:chgData name="Elianne van Hofwegen" userId="e2730482-3bd0-44c7-8d5c-28715d46fa9a" providerId="ADAL" clId="{8460EFEB-DDF1-426C-B497-435912F489B3}" dt="2023-08-18T08:02:56.112" v="156" actId="26606"/>
          <ac:spMkLst>
            <pc:docMk/>
            <pc:sldMk cId="1357752039" sldId="278"/>
            <ac:spMk id="3" creationId="{72A69F73-8A3F-E772-92F6-2C7B80038EBB}"/>
          </ac:spMkLst>
        </pc:spChg>
        <pc:spChg chg="add mod">
          <ac:chgData name="Elianne van Hofwegen" userId="e2730482-3bd0-44c7-8d5c-28715d46fa9a" providerId="ADAL" clId="{8460EFEB-DDF1-426C-B497-435912F489B3}" dt="2023-08-18T08:07:53.338" v="374" actId="20577"/>
          <ac:spMkLst>
            <pc:docMk/>
            <pc:sldMk cId="1357752039" sldId="278"/>
            <ac:spMk id="7" creationId="{72A69F73-8A3F-E772-92F6-2C7B80038EBB}"/>
          </ac:spMkLst>
        </pc:spChg>
        <pc:spChg chg="add">
          <ac:chgData name="Elianne van Hofwegen" userId="e2730482-3bd0-44c7-8d5c-28715d46fa9a" providerId="ADAL" clId="{8460EFEB-DDF1-426C-B497-435912F489B3}" dt="2023-08-18T08:02:56.112" v="156" actId="26606"/>
          <ac:spMkLst>
            <pc:docMk/>
            <pc:sldMk cId="1357752039" sldId="278"/>
            <ac:spMk id="8" creationId="{EEBFA4C8-C301-60A7-C96E-E85360F5DFB4}"/>
          </ac:spMkLst>
        </pc:spChg>
        <pc:graphicFrameChg chg="add del">
          <ac:chgData name="Elianne van Hofwegen" userId="e2730482-3bd0-44c7-8d5c-28715d46fa9a" providerId="ADAL" clId="{8460EFEB-DDF1-426C-B497-435912F489B3}" dt="2023-08-18T08:02:56.095" v="155" actId="26606"/>
          <ac:graphicFrameMkLst>
            <pc:docMk/>
            <pc:sldMk cId="1357752039" sldId="278"/>
            <ac:graphicFrameMk id="5" creationId="{4F625FC9-A4E6-172E-E43B-73FC2286F6E0}"/>
          </ac:graphicFrameMkLst>
        </pc:graphicFrameChg>
      </pc:sldChg>
      <pc:sldChg chg="addSp modSp mod ord setBg">
        <pc:chgData name="Elianne van Hofwegen" userId="e2730482-3bd0-44c7-8d5c-28715d46fa9a" providerId="ADAL" clId="{8460EFEB-DDF1-426C-B497-435912F489B3}" dt="2023-08-18T08:08:32.413" v="379" actId="113"/>
        <pc:sldMkLst>
          <pc:docMk/>
          <pc:sldMk cId="1544952708" sldId="279"/>
        </pc:sldMkLst>
        <pc:spChg chg="mod">
          <ac:chgData name="Elianne van Hofwegen" userId="e2730482-3bd0-44c7-8d5c-28715d46fa9a" providerId="ADAL" clId="{8460EFEB-DDF1-426C-B497-435912F489B3}" dt="2023-08-18T08:03:26.009" v="158" actId="26606"/>
          <ac:spMkLst>
            <pc:docMk/>
            <pc:sldMk cId="1544952708" sldId="279"/>
            <ac:spMk id="2" creationId="{7B0D263A-81FB-89CB-4A7B-2E3FD0D8E253}"/>
          </ac:spMkLst>
        </pc:spChg>
        <pc:spChg chg="mod">
          <ac:chgData name="Elianne van Hofwegen" userId="e2730482-3bd0-44c7-8d5c-28715d46fa9a" providerId="ADAL" clId="{8460EFEB-DDF1-426C-B497-435912F489B3}" dt="2023-08-18T08:08:32.413" v="379" actId="113"/>
          <ac:spMkLst>
            <pc:docMk/>
            <pc:sldMk cId="1544952708" sldId="279"/>
            <ac:spMk id="3" creationId="{4683DD26-06CB-3193-CD8C-6F36780D272E}"/>
          </ac:spMkLst>
        </pc:spChg>
        <pc:spChg chg="add">
          <ac:chgData name="Elianne van Hofwegen" userId="e2730482-3bd0-44c7-8d5c-28715d46fa9a" providerId="ADAL" clId="{8460EFEB-DDF1-426C-B497-435912F489B3}" dt="2023-08-18T08:03:26.009" v="158" actId="26606"/>
          <ac:spMkLst>
            <pc:docMk/>
            <pc:sldMk cId="1544952708" sldId="279"/>
            <ac:spMk id="8" creationId="{EEBFA4C8-C301-60A7-C96E-E85360F5DFB4}"/>
          </ac:spMkLst>
        </pc:spChg>
      </pc:sldChg>
      <pc:sldChg chg="del">
        <pc:chgData name="Elianne van Hofwegen" userId="e2730482-3bd0-44c7-8d5c-28715d46fa9a" providerId="ADAL" clId="{8460EFEB-DDF1-426C-B497-435912F489B3}" dt="2023-08-18T08:08:03.609" v="375" actId="2696"/>
        <pc:sldMkLst>
          <pc:docMk/>
          <pc:sldMk cId="95310946" sldId="280"/>
        </pc:sldMkLst>
      </pc:sldChg>
      <pc:sldChg chg="addSp delSp modSp mod">
        <pc:chgData name="Elianne van Hofwegen" userId="e2730482-3bd0-44c7-8d5c-28715d46fa9a" providerId="ADAL" clId="{8460EFEB-DDF1-426C-B497-435912F489B3}" dt="2023-08-18T08:13:57.776" v="821" actId="14100"/>
        <pc:sldMkLst>
          <pc:docMk/>
          <pc:sldMk cId="2421084067" sldId="281"/>
        </pc:sldMkLst>
        <pc:spChg chg="mod">
          <ac:chgData name="Elianne van Hofwegen" userId="e2730482-3bd0-44c7-8d5c-28715d46fa9a" providerId="ADAL" clId="{8460EFEB-DDF1-426C-B497-435912F489B3}" dt="2023-08-18T08:08:19.226" v="378" actId="207"/>
          <ac:spMkLst>
            <pc:docMk/>
            <pc:sldMk cId="2421084067" sldId="281"/>
            <ac:spMk id="2" creationId="{DB0235CA-B49E-81B8-68DB-2CD6D48272CB}"/>
          </ac:spMkLst>
        </pc:spChg>
        <pc:spChg chg="add del mod">
          <ac:chgData name="Elianne van Hofwegen" userId="e2730482-3bd0-44c7-8d5c-28715d46fa9a" providerId="ADAL" clId="{8460EFEB-DDF1-426C-B497-435912F489B3}" dt="2023-08-18T08:13:57.776" v="821" actId="14100"/>
          <ac:spMkLst>
            <pc:docMk/>
            <pc:sldMk cId="2421084067" sldId="281"/>
            <ac:spMk id="3" creationId="{272DD6B5-8938-6381-DB7C-1E900ABC7BC0}"/>
          </ac:spMkLst>
        </pc:spChg>
        <pc:graphicFrameChg chg="add del">
          <ac:chgData name="Elianne van Hofwegen" userId="e2730482-3bd0-44c7-8d5c-28715d46fa9a" providerId="ADAL" clId="{8460EFEB-DDF1-426C-B497-435912F489B3}" dt="2023-08-18T08:13:49.428" v="815" actId="26606"/>
          <ac:graphicFrameMkLst>
            <pc:docMk/>
            <pc:sldMk cId="2421084067" sldId="281"/>
            <ac:graphicFrameMk id="5" creationId="{97AE17C1-BFB9-1180-B0D8-6E6C55811CCF}"/>
          </ac:graphicFrameMkLst>
        </pc:graphicFrameChg>
      </pc:sldChg>
      <pc:sldChg chg="addSp delSp modSp mod setBg">
        <pc:chgData name="Elianne van Hofwegen" userId="e2730482-3bd0-44c7-8d5c-28715d46fa9a" providerId="ADAL" clId="{8460EFEB-DDF1-426C-B497-435912F489B3}" dt="2023-08-18T08:15:54.679" v="850" actId="404"/>
        <pc:sldMkLst>
          <pc:docMk/>
          <pc:sldMk cId="2198538952" sldId="282"/>
        </pc:sldMkLst>
        <pc:spChg chg="mod">
          <ac:chgData name="Elianne van Hofwegen" userId="e2730482-3bd0-44c7-8d5c-28715d46fa9a" providerId="ADAL" clId="{8460EFEB-DDF1-426C-B497-435912F489B3}" dt="2023-08-18T08:15:01.467" v="838" actId="26606"/>
          <ac:spMkLst>
            <pc:docMk/>
            <pc:sldMk cId="2198538952" sldId="282"/>
            <ac:spMk id="2" creationId="{283929E7-2F0B-8EFA-8B08-526EBCC70B2A}"/>
          </ac:spMkLst>
        </pc:spChg>
        <pc:spChg chg="add del mod">
          <ac:chgData name="Elianne van Hofwegen" userId="e2730482-3bd0-44c7-8d5c-28715d46fa9a" providerId="ADAL" clId="{8460EFEB-DDF1-426C-B497-435912F489B3}" dt="2023-08-18T08:15:01.467" v="838" actId="26606"/>
          <ac:spMkLst>
            <pc:docMk/>
            <pc:sldMk cId="2198538952" sldId="282"/>
            <ac:spMk id="3" creationId="{83828CF1-2E8D-67F5-F0F1-6C2C021178B6}"/>
          </ac:spMkLst>
        </pc:spChg>
        <pc:spChg chg="add del">
          <ac:chgData name="Elianne van Hofwegen" userId="e2730482-3bd0-44c7-8d5c-28715d46fa9a" providerId="ADAL" clId="{8460EFEB-DDF1-426C-B497-435912F489B3}" dt="2023-08-18T08:15:01.400" v="837" actId="26606"/>
          <ac:spMkLst>
            <pc:docMk/>
            <pc:sldMk cId="2198538952" sldId="282"/>
            <ac:spMk id="9" creationId="{35DB3719-6FDC-4E5D-891D-FF40B7300F64}"/>
          </ac:spMkLst>
        </pc:spChg>
        <pc:spChg chg="add">
          <ac:chgData name="Elianne van Hofwegen" userId="e2730482-3bd0-44c7-8d5c-28715d46fa9a" providerId="ADAL" clId="{8460EFEB-DDF1-426C-B497-435912F489B3}" dt="2023-08-18T08:15:01.467" v="838" actId="26606"/>
          <ac:spMkLst>
            <pc:docMk/>
            <pc:sldMk cId="2198538952" sldId="282"/>
            <ac:spMk id="10" creationId="{B50AB553-2A96-4A92-96F2-93548E096954}"/>
          </ac:spMkLst>
        </pc:spChg>
        <pc:spChg chg="add del">
          <ac:chgData name="Elianne van Hofwegen" userId="e2730482-3bd0-44c7-8d5c-28715d46fa9a" providerId="ADAL" clId="{8460EFEB-DDF1-426C-B497-435912F489B3}" dt="2023-08-18T08:15:01.400" v="837" actId="26606"/>
          <ac:spMkLst>
            <pc:docMk/>
            <pc:sldMk cId="2198538952" sldId="282"/>
            <ac:spMk id="11" creationId="{E0CBAC23-2E3F-4A90-BA59-F8299F6A5439}"/>
          </ac:spMkLst>
        </pc:spChg>
        <pc:graphicFrameChg chg="add del">
          <ac:chgData name="Elianne van Hofwegen" userId="e2730482-3bd0-44c7-8d5c-28715d46fa9a" providerId="ADAL" clId="{8460EFEB-DDF1-426C-B497-435912F489B3}" dt="2023-08-18T08:15:01.400" v="837" actId="26606"/>
          <ac:graphicFrameMkLst>
            <pc:docMk/>
            <pc:sldMk cId="2198538952" sldId="282"/>
            <ac:graphicFrameMk id="5" creationId="{FA6AE5F3-F722-741C-725F-2B307FACCE9D}"/>
          </ac:graphicFrameMkLst>
        </pc:graphicFrameChg>
        <pc:graphicFrameChg chg="add mod modGraphic">
          <ac:chgData name="Elianne van Hofwegen" userId="e2730482-3bd0-44c7-8d5c-28715d46fa9a" providerId="ADAL" clId="{8460EFEB-DDF1-426C-B497-435912F489B3}" dt="2023-08-18T08:15:54.679" v="850" actId="404"/>
          <ac:graphicFrameMkLst>
            <pc:docMk/>
            <pc:sldMk cId="2198538952" sldId="282"/>
            <ac:graphicFrameMk id="13" creationId="{0694581C-C7D5-6188-9C38-D2A710C5A42B}"/>
          </ac:graphicFrameMkLst>
        </pc:graphicFrameChg>
        <pc:picChg chg="del">
          <ac:chgData name="Elianne van Hofwegen" userId="e2730482-3bd0-44c7-8d5c-28715d46fa9a" providerId="ADAL" clId="{8460EFEB-DDF1-426C-B497-435912F489B3}" dt="2023-08-18T08:14:47.648" v="835" actId="478"/>
          <ac:picMkLst>
            <pc:docMk/>
            <pc:sldMk cId="2198538952" sldId="282"/>
            <ac:picMk id="4" creationId="{F6CAC245-888F-532A-E070-D2F6140B31F8}"/>
          </ac:picMkLst>
        </pc:picChg>
        <pc:picChg chg="add">
          <ac:chgData name="Elianne van Hofwegen" userId="e2730482-3bd0-44c7-8d5c-28715d46fa9a" providerId="ADAL" clId="{8460EFEB-DDF1-426C-B497-435912F489B3}" dt="2023-08-18T08:15:01.467" v="838" actId="26606"/>
          <ac:picMkLst>
            <pc:docMk/>
            <pc:sldMk cId="2198538952" sldId="282"/>
            <ac:picMk id="6" creationId="{E334143C-4482-5E1B-3676-3360FD44306D}"/>
          </ac:picMkLst>
        </pc:picChg>
      </pc:sldChg>
      <pc:sldChg chg="modSp mod">
        <pc:chgData name="Elianne van Hofwegen" userId="e2730482-3bd0-44c7-8d5c-28715d46fa9a" providerId="ADAL" clId="{8460EFEB-DDF1-426C-B497-435912F489B3}" dt="2023-08-18T08:27:18.543" v="2182" actId="207"/>
        <pc:sldMkLst>
          <pc:docMk/>
          <pc:sldMk cId="2938114935" sldId="283"/>
        </pc:sldMkLst>
        <pc:spChg chg="mod">
          <ac:chgData name="Elianne van Hofwegen" userId="e2730482-3bd0-44c7-8d5c-28715d46fa9a" providerId="ADAL" clId="{8460EFEB-DDF1-426C-B497-435912F489B3}" dt="2023-08-18T08:27:18.543" v="2182" actId="207"/>
          <ac:spMkLst>
            <pc:docMk/>
            <pc:sldMk cId="2938114935" sldId="283"/>
            <ac:spMk id="2" creationId="{85F6DBB3-AD91-5AD9-F16A-03BC0E764BFB}"/>
          </ac:spMkLst>
        </pc:spChg>
        <pc:spChg chg="mod">
          <ac:chgData name="Elianne van Hofwegen" userId="e2730482-3bd0-44c7-8d5c-28715d46fa9a" providerId="ADAL" clId="{8460EFEB-DDF1-426C-B497-435912F489B3}" dt="2023-08-18T08:27:08.138" v="2181" actId="20577"/>
          <ac:spMkLst>
            <pc:docMk/>
            <pc:sldMk cId="2938114935" sldId="283"/>
            <ac:spMk id="3" creationId="{B1BE1919-4EA4-2D34-B2AF-BEEB746B61E4}"/>
          </ac:spMkLst>
        </pc:spChg>
      </pc:sldChg>
      <pc:sldChg chg="addSp delSp modSp new mod">
        <pc:chgData name="Elianne van Hofwegen" userId="e2730482-3bd0-44c7-8d5c-28715d46fa9a" providerId="ADAL" clId="{8460EFEB-DDF1-426C-B497-435912F489B3}" dt="2023-08-18T08:13:25.404" v="811" actId="20577"/>
        <pc:sldMkLst>
          <pc:docMk/>
          <pc:sldMk cId="904171598" sldId="284"/>
        </pc:sldMkLst>
        <pc:spChg chg="mod">
          <ac:chgData name="Elianne van Hofwegen" userId="e2730482-3bd0-44c7-8d5c-28715d46fa9a" providerId="ADAL" clId="{8460EFEB-DDF1-426C-B497-435912F489B3}" dt="2023-08-18T08:10:53.442" v="715" actId="255"/>
          <ac:spMkLst>
            <pc:docMk/>
            <pc:sldMk cId="904171598" sldId="284"/>
            <ac:spMk id="2" creationId="{55F17DF6-C5ED-CA81-A9AA-D856D7DF044F}"/>
          </ac:spMkLst>
        </pc:spChg>
        <pc:spChg chg="add del mod">
          <ac:chgData name="Elianne van Hofwegen" userId="e2730482-3bd0-44c7-8d5c-28715d46fa9a" providerId="ADAL" clId="{8460EFEB-DDF1-426C-B497-435912F489B3}" dt="2023-08-18T08:12:40.601" v="720" actId="26606"/>
          <ac:spMkLst>
            <pc:docMk/>
            <pc:sldMk cId="904171598" sldId="284"/>
            <ac:spMk id="3" creationId="{424E14A9-63F2-3C78-AFB6-7A54D29A571A}"/>
          </ac:spMkLst>
        </pc:spChg>
        <pc:graphicFrameChg chg="add del">
          <ac:chgData name="Elianne van Hofwegen" userId="e2730482-3bd0-44c7-8d5c-28715d46fa9a" providerId="ADAL" clId="{8460EFEB-DDF1-426C-B497-435912F489B3}" dt="2023-08-18T08:12:39.611" v="717" actId="26606"/>
          <ac:graphicFrameMkLst>
            <pc:docMk/>
            <pc:sldMk cId="904171598" sldId="284"/>
            <ac:graphicFrameMk id="5" creationId="{F255CBD6-7E65-37A2-CF7A-2E3FFD816E6F}"/>
          </ac:graphicFrameMkLst>
        </pc:graphicFrameChg>
        <pc:graphicFrameChg chg="add del">
          <ac:chgData name="Elianne van Hofwegen" userId="e2730482-3bd0-44c7-8d5c-28715d46fa9a" providerId="ADAL" clId="{8460EFEB-DDF1-426C-B497-435912F489B3}" dt="2023-08-18T08:12:40.522" v="719" actId="26606"/>
          <ac:graphicFrameMkLst>
            <pc:docMk/>
            <pc:sldMk cId="904171598" sldId="284"/>
            <ac:graphicFrameMk id="7" creationId="{B3C2EF0D-EF32-3DCA-0489-88AD30320A2F}"/>
          </ac:graphicFrameMkLst>
        </pc:graphicFrameChg>
        <pc:graphicFrameChg chg="add mod">
          <ac:chgData name="Elianne van Hofwegen" userId="e2730482-3bd0-44c7-8d5c-28715d46fa9a" providerId="ADAL" clId="{8460EFEB-DDF1-426C-B497-435912F489B3}" dt="2023-08-18T08:13:25.404" v="811" actId="20577"/>
          <ac:graphicFrameMkLst>
            <pc:docMk/>
            <pc:sldMk cId="904171598" sldId="284"/>
            <ac:graphicFrameMk id="9" creationId="{F3D9D714-7BCD-5A29-F0D0-77DDF3E5C5A8}"/>
          </ac:graphicFrameMkLst>
        </pc:graphicFrameChg>
      </pc:sldChg>
      <pc:sldChg chg="modSp new mod">
        <pc:chgData name="Elianne van Hofwegen" userId="e2730482-3bd0-44c7-8d5c-28715d46fa9a" providerId="ADAL" clId="{8460EFEB-DDF1-426C-B497-435912F489B3}" dt="2023-08-18T08:25:42.906" v="1908" actId="20577"/>
        <pc:sldMkLst>
          <pc:docMk/>
          <pc:sldMk cId="2554244050" sldId="285"/>
        </pc:sldMkLst>
        <pc:spChg chg="mod">
          <ac:chgData name="Elianne van Hofwegen" userId="e2730482-3bd0-44c7-8d5c-28715d46fa9a" providerId="ADAL" clId="{8460EFEB-DDF1-426C-B497-435912F489B3}" dt="2023-08-18T08:22:36.417" v="1441" actId="113"/>
          <ac:spMkLst>
            <pc:docMk/>
            <pc:sldMk cId="2554244050" sldId="285"/>
            <ac:spMk id="2" creationId="{4B9D0972-0289-F30E-70C3-69FBD65D5FAD}"/>
          </ac:spMkLst>
        </pc:spChg>
        <pc:spChg chg="mod">
          <ac:chgData name="Elianne van Hofwegen" userId="e2730482-3bd0-44c7-8d5c-28715d46fa9a" providerId="ADAL" clId="{8460EFEB-DDF1-426C-B497-435912F489B3}" dt="2023-08-18T08:25:42.906" v="1908" actId="20577"/>
          <ac:spMkLst>
            <pc:docMk/>
            <pc:sldMk cId="2554244050" sldId="285"/>
            <ac:spMk id="3" creationId="{6BE52314-DD4D-B8D5-0FB3-B8DA94D8CDD0}"/>
          </ac:spMkLst>
        </pc:spChg>
      </pc:sldChg>
      <pc:sldMasterChg chg="setBg modSldLayout">
        <pc:chgData name="Elianne van Hofwegen" userId="e2730482-3bd0-44c7-8d5c-28715d46fa9a" providerId="ADAL" clId="{8460EFEB-DDF1-426C-B497-435912F489B3}" dt="2023-08-18T07:53:29.561" v="11"/>
        <pc:sldMasterMkLst>
          <pc:docMk/>
          <pc:sldMasterMk cId="1879060337" sldId="2147483648"/>
        </pc:sldMasterMkLst>
        <pc:sldLayoutChg chg="setBg">
          <pc:chgData name="Elianne van Hofwegen" userId="e2730482-3bd0-44c7-8d5c-28715d46fa9a" providerId="ADAL" clId="{8460EFEB-DDF1-426C-B497-435912F489B3}" dt="2023-08-18T07:53:29.561" v="11"/>
          <pc:sldLayoutMkLst>
            <pc:docMk/>
            <pc:sldMasterMk cId="1879060337" sldId="2147483648"/>
            <pc:sldLayoutMk cId="3323813411" sldId="2147483649"/>
          </pc:sldLayoutMkLst>
        </pc:sldLayoutChg>
        <pc:sldLayoutChg chg="setBg">
          <pc:chgData name="Elianne van Hofwegen" userId="e2730482-3bd0-44c7-8d5c-28715d46fa9a" providerId="ADAL" clId="{8460EFEB-DDF1-426C-B497-435912F489B3}" dt="2023-08-18T07:53:29.561" v="11"/>
          <pc:sldLayoutMkLst>
            <pc:docMk/>
            <pc:sldMasterMk cId="1879060337" sldId="2147483648"/>
            <pc:sldLayoutMk cId="2383463031" sldId="2147483650"/>
          </pc:sldLayoutMkLst>
        </pc:sldLayoutChg>
        <pc:sldLayoutChg chg="setBg">
          <pc:chgData name="Elianne van Hofwegen" userId="e2730482-3bd0-44c7-8d5c-28715d46fa9a" providerId="ADAL" clId="{8460EFEB-DDF1-426C-B497-435912F489B3}" dt="2023-08-18T07:53:29.561" v="11"/>
          <pc:sldLayoutMkLst>
            <pc:docMk/>
            <pc:sldMasterMk cId="1879060337" sldId="2147483648"/>
            <pc:sldLayoutMk cId="1859179264" sldId="2147483651"/>
          </pc:sldLayoutMkLst>
        </pc:sldLayoutChg>
        <pc:sldLayoutChg chg="setBg">
          <pc:chgData name="Elianne van Hofwegen" userId="e2730482-3bd0-44c7-8d5c-28715d46fa9a" providerId="ADAL" clId="{8460EFEB-DDF1-426C-B497-435912F489B3}" dt="2023-08-18T07:53:29.561" v="11"/>
          <pc:sldLayoutMkLst>
            <pc:docMk/>
            <pc:sldMasterMk cId="1879060337" sldId="2147483648"/>
            <pc:sldLayoutMk cId="2221958839" sldId="2147483652"/>
          </pc:sldLayoutMkLst>
        </pc:sldLayoutChg>
        <pc:sldLayoutChg chg="setBg">
          <pc:chgData name="Elianne van Hofwegen" userId="e2730482-3bd0-44c7-8d5c-28715d46fa9a" providerId="ADAL" clId="{8460EFEB-DDF1-426C-B497-435912F489B3}" dt="2023-08-18T07:53:29.561" v="11"/>
          <pc:sldLayoutMkLst>
            <pc:docMk/>
            <pc:sldMasterMk cId="1879060337" sldId="2147483648"/>
            <pc:sldLayoutMk cId="1897905132" sldId="2147483653"/>
          </pc:sldLayoutMkLst>
        </pc:sldLayoutChg>
        <pc:sldLayoutChg chg="setBg">
          <pc:chgData name="Elianne van Hofwegen" userId="e2730482-3bd0-44c7-8d5c-28715d46fa9a" providerId="ADAL" clId="{8460EFEB-DDF1-426C-B497-435912F489B3}" dt="2023-08-18T07:53:29.561" v="11"/>
          <pc:sldLayoutMkLst>
            <pc:docMk/>
            <pc:sldMasterMk cId="1879060337" sldId="2147483648"/>
            <pc:sldLayoutMk cId="1635696240" sldId="2147483654"/>
          </pc:sldLayoutMkLst>
        </pc:sldLayoutChg>
        <pc:sldLayoutChg chg="setBg">
          <pc:chgData name="Elianne van Hofwegen" userId="e2730482-3bd0-44c7-8d5c-28715d46fa9a" providerId="ADAL" clId="{8460EFEB-DDF1-426C-B497-435912F489B3}" dt="2023-08-18T07:53:29.561" v="11"/>
          <pc:sldLayoutMkLst>
            <pc:docMk/>
            <pc:sldMasterMk cId="1879060337" sldId="2147483648"/>
            <pc:sldLayoutMk cId="3089240332" sldId="2147483655"/>
          </pc:sldLayoutMkLst>
        </pc:sldLayoutChg>
        <pc:sldLayoutChg chg="setBg">
          <pc:chgData name="Elianne van Hofwegen" userId="e2730482-3bd0-44c7-8d5c-28715d46fa9a" providerId="ADAL" clId="{8460EFEB-DDF1-426C-B497-435912F489B3}" dt="2023-08-18T07:53:29.561" v="11"/>
          <pc:sldLayoutMkLst>
            <pc:docMk/>
            <pc:sldMasterMk cId="1879060337" sldId="2147483648"/>
            <pc:sldLayoutMk cId="859269426" sldId="2147483656"/>
          </pc:sldLayoutMkLst>
        </pc:sldLayoutChg>
        <pc:sldLayoutChg chg="setBg">
          <pc:chgData name="Elianne van Hofwegen" userId="e2730482-3bd0-44c7-8d5c-28715d46fa9a" providerId="ADAL" clId="{8460EFEB-DDF1-426C-B497-435912F489B3}" dt="2023-08-18T07:53:29.561" v="11"/>
          <pc:sldLayoutMkLst>
            <pc:docMk/>
            <pc:sldMasterMk cId="1879060337" sldId="2147483648"/>
            <pc:sldLayoutMk cId="2352218849" sldId="2147483657"/>
          </pc:sldLayoutMkLst>
        </pc:sldLayoutChg>
        <pc:sldLayoutChg chg="setBg">
          <pc:chgData name="Elianne van Hofwegen" userId="e2730482-3bd0-44c7-8d5c-28715d46fa9a" providerId="ADAL" clId="{8460EFEB-DDF1-426C-B497-435912F489B3}" dt="2023-08-18T07:53:29.561" v="11"/>
          <pc:sldLayoutMkLst>
            <pc:docMk/>
            <pc:sldMasterMk cId="1879060337" sldId="2147483648"/>
            <pc:sldLayoutMk cId="3744900031" sldId="2147483658"/>
          </pc:sldLayoutMkLst>
        </pc:sldLayoutChg>
        <pc:sldLayoutChg chg="setBg">
          <pc:chgData name="Elianne van Hofwegen" userId="e2730482-3bd0-44c7-8d5c-28715d46fa9a" providerId="ADAL" clId="{8460EFEB-DDF1-426C-B497-435912F489B3}" dt="2023-08-18T07:53:29.561" v="11"/>
          <pc:sldLayoutMkLst>
            <pc:docMk/>
            <pc:sldMasterMk cId="1879060337" sldId="2147483648"/>
            <pc:sldLayoutMk cId="3168264838" sldId="2147483659"/>
          </pc:sldLayoutMkLst>
        </pc:sldLayoutChg>
      </pc:sldMasterChg>
    </pc:docChg>
  </pc:docChgLst>
  <pc:docChgLst>
    <pc:chgData name="Elianne van Hofwegen" userId="e2730482-3bd0-44c7-8d5c-28715d46fa9a" providerId="ADAL" clId="{76F31997-02CD-4E2C-8B79-5B5854549372}"/>
    <pc:docChg chg="custSel addSld delSld modSld sldOrd">
      <pc:chgData name="Elianne van Hofwegen" userId="e2730482-3bd0-44c7-8d5c-28715d46fa9a" providerId="ADAL" clId="{76F31997-02CD-4E2C-8B79-5B5854549372}" dt="2022-08-23T07:45:34.413" v="645" actId="207"/>
      <pc:docMkLst>
        <pc:docMk/>
      </pc:docMkLst>
      <pc:sldChg chg="modSp mod">
        <pc:chgData name="Elianne van Hofwegen" userId="e2730482-3bd0-44c7-8d5c-28715d46fa9a" providerId="ADAL" clId="{76F31997-02CD-4E2C-8B79-5B5854549372}" dt="2022-08-23T07:13:34.678" v="189" actId="115"/>
        <pc:sldMkLst>
          <pc:docMk/>
          <pc:sldMk cId="3187246484" sldId="258"/>
        </pc:sldMkLst>
        <pc:spChg chg="mod">
          <ac:chgData name="Elianne van Hofwegen" userId="e2730482-3bd0-44c7-8d5c-28715d46fa9a" providerId="ADAL" clId="{76F31997-02CD-4E2C-8B79-5B5854549372}" dt="2022-08-23T07:13:34.678" v="189" actId="115"/>
          <ac:spMkLst>
            <pc:docMk/>
            <pc:sldMk cId="3187246484" sldId="258"/>
            <ac:spMk id="3" creationId="{9DA12741-3E2F-908F-3D82-7BA40B4AF682}"/>
          </ac:spMkLst>
        </pc:spChg>
      </pc:sldChg>
      <pc:sldChg chg="del">
        <pc:chgData name="Elianne van Hofwegen" userId="e2730482-3bd0-44c7-8d5c-28715d46fa9a" providerId="ADAL" clId="{76F31997-02CD-4E2C-8B79-5B5854549372}" dt="2022-08-23T07:33:24.943" v="414" actId="2696"/>
        <pc:sldMkLst>
          <pc:docMk/>
          <pc:sldMk cId="3982979885" sldId="259"/>
        </pc:sldMkLst>
      </pc:sldChg>
      <pc:sldChg chg="modSp mod ord">
        <pc:chgData name="Elianne van Hofwegen" userId="e2730482-3bd0-44c7-8d5c-28715d46fa9a" providerId="ADAL" clId="{76F31997-02CD-4E2C-8B79-5B5854549372}" dt="2022-08-23T07:37:53.046" v="527" actId="115"/>
        <pc:sldMkLst>
          <pc:docMk/>
          <pc:sldMk cId="1958086836" sldId="263"/>
        </pc:sldMkLst>
        <pc:spChg chg="mod">
          <ac:chgData name="Elianne van Hofwegen" userId="e2730482-3bd0-44c7-8d5c-28715d46fa9a" providerId="ADAL" clId="{76F31997-02CD-4E2C-8B79-5B5854549372}" dt="2022-08-23T07:37:53.046" v="527" actId="115"/>
          <ac:spMkLst>
            <pc:docMk/>
            <pc:sldMk cId="1958086836" sldId="263"/>
            <ac:spMk id="3" creationId="{D5D32880-3838-0696-C9D7-27DD94DB4FC3}"/>
          </ac:spMkLst>
        </pc:spChg>
      </pc:sldChg>
      <pc:sldChg chg="modSp mod">
        <pc:chgData name="Elianne van Hofwegen" userId="e2730482-3bd0-44c7-8d5c-28715d46fa9a" providerId="ADAL" clId="{76F31997-02CD-4E2C-8B79-5B5854549372}" dt="2022-08-23T07:38:08.903" v="528" actId="114"/>
        <pc:sldMkLst>
          <pc:docMk/>
          <pc:sldMk cId="4015219292" sldId="265"/>
        </pc:sldMkLst>
        <pc:spChg chg="mod">
          <ac:chgData name="Elianne van Hofwegen" userId="e2730482-3bd0-44c7-8d5c-28715d46fa9a" providerId="ADAL" clId="{76F31997-02CD-4E2C-8B79-5B5854549372}" dt="2022-08-23T07:38:08.903" v="528" actId="114"/>
          <ac:spMkLst>
            <pc:docMk/>
            <pc:sldMk cId="4015219292" sldId="265"/>
            <ac:spMk id="3" creationId="{89A7D089-E18E-734B-2E16-B171674E12A8}"/>
          </ac:spMkLst>
        </pc:spChg>
      </pc:sldChg>
      <pc:sldChg chg="del">
        <pc:chgData name="Elianne van Hofwegen" userId="e2730482-3bd0-44c7-8d5c-28715d46fa9a" providerId="ADAL" clId="{76F31997-02CD-4E2C-8B79-5B5854549372}" dt="2022-08-23T07:31:31.051" v="413" actId="2696"/>
        <pc:sldMkLst>
          <pc:docMk/>
          <pc:sldMk cId="3189662044" sldId="266"/>
        </pc:sldMkLst>
      </pc:sldChg>
      <pc:sldChg chg="modSp mod">
        <pc:chgData name="Elianne van Hofwegen" userId="e2730482-3bd0-44c7-8d5c-28715d46fa9a" providerId="ADAL" clId="{76F31997-02CD-4E2C-8B79-5B5854549372}" dt="2022-08-23T07:34:41.111" v="451" actId="12"/>
        <pc:sldMkLst>
          <pc:docMk/>
          <pc:sldMk cId="1689382942" sldId="273"/>
        </pc:sldMkLst>
        <pc:spChg chg="mod">
          <ac:chgData name="Elianne van Hofwegen" userId="e2730482-3bd0-44c7-8d5c-28715d46fa9a" providerId="ADAL" clId="{76F31997-02CD-4E2C-8B79-5B5854549372}" dt="2022-08-23T07:34:41.111" v="451" actId="12"/>
          <ac:spMkLst>
            <pc:docMk/>
            <pc:sldMk cId="1689382942" sldId="273"/>
            <ac:spMk id="3" creationId="{BF96C05E-E3B4-0158-78EF-F6BB7E21B1B0}"/>
          </ac:spMkLst>
        </pc:spChg>
      </pc:sldChg>
      <pc:sldChg chg="modSp">
        <pc:chgData name="Elianne van Hofwegen" userId="e2730482-3bd0-44c7-8d5c-28715d46fa9a" providerId="ADAL" clId="{76F31997-02CD-4E2C-8B79-5B5854549372}" dt="2022-08-23T07:33:40.957" v="420" actId="14100"/>
        <pc:sldMkLst>
          <pc:docMk/>
          <pc:sldMk cId="3645242565" sldId="274"/>
        </pc:sldMkLst>
        <pc:picChg chg="mod">
          <ac:chgData name="Elianne van Hofwegen" userId="e2730482-3bd0-44c7-8d5c-28715d46fa9a" providerId="ADAL" clId="{76F31997-02CD-4E2C-8B79-5B5854549372}" dt="2022-08-23T07:33:40.957" v="420" actId="14100"/>
          <ac:picMkLst>
            <pc:docMk/>
            <pc:sldMk cId="3645242565" sldId="274"/>
            <ac:picMk id="3074" creationId="{A2CE8EC7-0ACF-99D7-42F0-BFEE23C45ACC}"/>
          </ac:picMkLst>
        </pc:picChg>
      </pc:sldChg>
      <pc:sldChg chg="modSp del mod">
        <pc:chgData name="Elianne van Hofwegen" userId="e2730482-3bd0-44c7-8d5c-28715d46fa9a" providerId="ADAL" clId="{76F31997-02CD-4E2C-8B79-5B5854549372}" dt="2022-08-23T07:41:12.166" v="531" actId="2696"/>
        <pc:sldMkLst>
          <pc:docMk/>
          <pc:sldMk cId="3617959037" sldId="275"/>
        </pc:sldMkLst>
        <pc:spChg chg="mod">
          <ac:chgData name="Elianne van Hofwegen" userId="e2730482-3bd0-44c7-8d5c-28715d46fa9a" providerId="ADAL" clId="{76F31997-02CD-4E2C-8B79-5B5854549372}" dt="2022-08-23T07:41:08.849" v="530" actId="20577"/>
          <ac:spMkLst>
            <pc:docMk/>
            <pc:sldMk cId="3617959037" sldId="275"/>
            <ac:spMk id="2" creationId="{6CB378C9-D7E1-7BE5-C30E-F3325A2DF424}"/>
          </ac:spMkLst>
        </pc:spChg>
        <pc:spChg chg="mod">
          <ac:chgData name="Elianne van Hofwegen" userId="e2730482-3bd0-44c7-8d5c-28715d46fa9a" providerId="ADAL" clId="{76F31997-02CD-4E2C-8B79-5B5854549372}" dt="2022-08-23T07:41:07.275" v="529" actId="20577"/>
          <ac:spMkLst>
            <pc:docMk/>
            <pc:sldMk cId="3617959037" sldId="275"/>
            <ac:spMk id="3" creationId="{F70CF129-21F6-919B-4C5A-8E28D58B6655}"/>
          </ac:spMkLst>
        </pc:spChg>
      </pc:sldChg>
      <pc:sldChg chg="del">
        <pc:chgData name="Elianne van Hofwegen" userId="e2730482-3bd0-44c7-8d5c-28715d46fa9a" providerId="ADAL" clId="{76F31997-02CD-4E2C-8B79-5B5854549372}" dt="2022-08-23T07:23:51.912" v="367" actId="2696"/>
        <pc:sldMkLst>
          <pc:docMk/>
          <pc:sldMk cId="1386928783" sldId="277"/>
        </pc:sldMkLst>
      </pc:sldChg>
      <pc:sldChg chg="modSp new mod">
        <pc:chgData name="Elianne van Hofwegen" userId="e2730482-3bd0-44c7-8d5c-28715d46fa9a" providerId="ADAL" clId="{76F31997-02CD-4E2C-8B79-5B5854549372}" dt="2022-08-23T07:35:30.266" v="461" actId="5793"/>
        <pc:sldMkLst>
          <pc:docMk/>
          <pc:sldMk cId="1357752039" sldId="278"/>
        </pc:sldMkLst>
        <pc:spChg chg="mod">
          <ac:chgData name="Elianne van Hofwegen" userId="e2730482-3bd0-44c7-8d5c-28715d46fa9a" providerId="ADAL" clId="{76F31997-02CD-4E2C-8B79-5B5854549372}" dt="2022-08-23T07:35:11.461" v="455" actId="255"/>
          <ac:spMkLst>
            <pc:docMk/>
            <pc:sldMk cId="1357752039" sldId="278"/>
            <ac:spMk id="2" creationId="{D3E190FD-F044-882D-7AEA-F53273EA4791}"/>
          </ac:spMkLst>
        </pc:spChg>
        <pc:spChg chg="mod">
          <ac:chgData name="Elianne van Hofwegen" userId="e2730482-3bd0-44c7-8d5c-28715d46fa9a" providerId="ADAL" clId="{76F31997-02CD-4E2C-8B79-5B5854549372}" dt="2022-08-23T07:35:30.266" v="461" actId="5793"/>
          <ac:spMkLst>
            <pc:docMk/>
            <pc:sldMk cId="1357752039" sldId="278"/>
            <ac:spMk id="3" creationId="{72A69F73-8A3F-E772-92F6-2C7B80038EBB}"/>
          </ac:spMkLst>
        </pc:spChg>
      </pc:sldChg>
      <pc:sldChg chg="modSp new mod">
        <pc:chgData name="Elianne van Hofwegen" userId="e2730482-3bd0-44c7-8d5c-28715d46fa9a" providerId="ADAL" clId="{76F31997-02CD-4E2C-8B79-5B5854549372}" dt="2022-08-23T07:36:25.201" v="483" actId="20577"/>
        <pc:sldMkLst>
          <pc:docMk/>
          <pc:sldMk cId="1544952708" sldId="279"/>
        </pc:sldMkLst>
        <pc:spChg chg="mod">
          <ac:chgData name="Elianne van Hofwegen" userId="e2730482-3bd0-44c7-8d5c-28715d46fa9a" providerId="ADAL" clId="{76F31997-02CD-4E2C-8B79-5B5854549372}" dt="2022-08-23T07:35:41.250" v="468" actId="255"/>
          <ac:spMkLst>
            <pc:docMk/>
            <pc:sldMk cId="1544952708" sldId="279"/>
            <ac:spMk id="2" creationId="{7B0D263A-81FB-89CB-4A7B-2E3FD0D8E253}"/>
          </ac:spMkLst>
        </pc:spChg>
        <pc:spChg chg="mod">
          <ac:chgData name="Elianne van Hofwegen" userId="e2730482-3bd0-44c7-8d5c-28715d46fa9a" providerId="ADAL" clId="{76F31997-02CD-4E2C-8B79-5B5854549372}" dt="2022-08-23T07:36:25.201" v="483" actId="20577"/>
          <ac:spMkLst>
            <pc:docMk/>
            <pc:sldMk cId="1544952708" sldId="279"/>
            <ac:spMk id="3" creationId="{4683DD26-06CB-3193-CD8C-6F36780D272E}"/>
          </ac:spMkLst>
        </pc:spChg>
      </pc:sldChg>
      <pc:sldChg chg="modSp new mod">
        <pc:chgData name="Elianne van Hofwegen" userId="e2730482-3bd0-44c7-8d5c-28715d46fa9a" providerId="ADAL" clId="{76F31997-02CD-4E2C-8B79-5B5854549372}" dt="2022-08-23T07:36:42.187" v="490" actId="5793"/>
        <pc:sldMkLst>
          <pc:docMk/>
          <pc:sldMk cId="95310946" sldId="280"/>
        </pc:sldMkLst>
        <pc:spChg chg="mod">
          <ac:chgData name="Elianne van Hofwegen" userId="e2730482-3bd0-44c7-8d5c-28715d46fa9a" providerId="ADAL" clId="{76F31997-02CD-4E2C-8B79-5B5854549372}" dt="2022-08-23T07:36:36.046" v="487" actId="207"/>
          <ac:spMkLst>
            <pc:docMk/>
            <pc:sldMk cId="95310946" sldId="280"/>
            <ac:spMk id="2" creationId="{B27FC79D-8405-D7D1-1E1A-9A60D4E3D9DB}"/>
          </ac:spMkLst>
        </pc:spChg>
        <pc:spChg chg="mod">
          <ac:chgData name="Elianne van Hofwegen" userId="e2730482-3bd0-44c7-8d5c-28715d46fa9a" providerId="ADAL" clId="{76F31997-02CD-4E2C-8B79-5B5854549372}" dt="2022-08-23T07:36:42.187" v="490" actId="5793"/>
          <ac:spMkLst>
            <pc:docMk/>
            <pc:sldMk cId="95310946" sldId="280"/>
            <ac:spMk id="3" creationId="{37A2A28D-EDDC-3F1D-A840-F88BBFD78C23}"/>
          </ac:spMkLst>
        </pc:spChg>
      </pc:sldChg>
      <pc:sldChg chg="modSp new mod">
        <pc:chgData name="Elianne van Hofwegen" userId="e2730482-3bd0-44c7-8d5c-28715d46fa9a" providerId="ADAL" clId="{76F31997-02CD-4E2C-8B79-5B5854549372}" dt="2022-08-23T07:37:23.055" v="510" actId="207"/>
        <pc:sldMkLst>
          <pc:docMk/>
          <pc:sldMk cId="2421084067" sldId="281"/>
        </pc:sldMkLst>
        <pc:spChg chg="mod">
          <ac:chgData name="Elianne van Hofwegen" userId="e2730482-3bd0-44c7-8d5c-28715d46fa9a" providerId="ADAL" clId="{76F31997-02CD-4E2C-8B79-5B5854549372}" dt="2022-08-23T07:37:01.039" v="498" actId="207"/>
          <ac:spMkLst>
            <pc:docMk/>
            <pc:sldMk cId="2421084067" sldId="281"/>
            <ac:spMk id="2" creationId="{DB0235CA-B49E-81B8-68DB-2CD6D48272CB}"/>
          </ac:spMkLst>
        </pc:spChg>
        <pc:spChg chg="mod">
          <ac:chgData name="Elianne van Hofwegen" userId="e2730482-3bd0-44c7-8d5c-28715d46fa9a" providerId="ADAL" clId="{76F31997-02CD-4E2C-8B79-5B5854549372}" dt="2022-08-23T07:37:23.055" v="510" actId="207"/>
          <ac:spMkLst>
            <pc:docMk/>
            <pc:sldMk cId="2421084067" sldId="281"/>
            <ac:spMk id="3" creationId="{272DD6B5-8938-6381-DB7C-1E900ABC7BC0}"/>
          </ac:spMkLst>
        </pc:spChg>
      </pc:sldChg>
      <pc:sldChg chg="addSp modSp new mod">
        <pc:chgData name="Elianne van Hofwegen" userId="e2730482-3bd0-44c7-8d5c-28715d46fa9a" providerId="ADAL" clId="{76F31997-02CD-4E2C-8B79-5B5854549372}" dt="2022-08-23T07:37:46.718" v="526" actId="255"/>
        <pc:sldMkLst>
          <pc:docMk/>
          <pc:sldMk cId="2198538952" sldId="282"/>
        </pc:sldMkLst>
        <pc:spChg chg="mod">
          <ac:chgData name="Elianne van Hofwegen" userId="e2730482-3bd0-44c7-8d5c-28715d46fa9a" providerId="ADAL" clId="{76F31997-02CD-4E2C-8B79-5B5854549372}" dt="2022-08-23T07:37:38.281" v="524" actId="255"/>
          <ac:spMkLst>
            <pc:docMk/>
            <pc:sldMk cId="2198538952" sldId="282"/>
            <ac:spMk id="2" creationId="{283929E7-2F0B-8EFA-8B08-526EBCC70B2A}"/>
          </ac:spMkLst>
        </pc:spChg>
        <pc:spChg chg="mod">
          <ac:chgData name="Elianne van Hofwegen" userId="e2730482-3bd0-44c7-8d5c-28715d46fa9a" providerId="ADAL" clId="{76F31997-02CD-4E2C-8B79-5B5854549372}" dt="2022-08-23T07:37:46.718" v="526" actId="255"/>
          <ac:spMkLst>
            <pc:docMk/>
            <pc:sldMk cId="2198538952" sldId="282"/>
            <ac:spMk id="3" creationId="{83828CF1-2E8D-67F5-F0F1-6C2C021178B6}"/>
          </ac:spMkLst>
        </pc:spChg>
        <pc:picChg chg="add mod">
          <ac:chgData name="Elianne van Hofwegen" userId="e2730482-3bd0-44c7-8d5c-28715d46fa9a" providerId="ADAL" clId="{76F31997-02CD-4E2C-8B79-5B5854549372}" dt="2022-08-23T07:25:07.272" v="370"/>
          <ac:picMkLst>
            <pc:docMk/>
            <pc:sldMk cId="2198538952" sldId="282"/>
            <ac:picMk id="4" creationId="{F6CAC245-888F-532A-E070-D2F6140B31F8}"/>
          </ac:picMkLst>
        </pc:picChg>
      </pc:sldChg>
      <pc:sldChg chg="modSp new mod">
        <pc:chgData name="Elianne van Hofwegen" userId="e2730482-3bd0-44c7-8d5c-28715d46fa9a" providerId="ADAL" clId="{76F31997-02CD-4E2C-8B79-5B5854549372}" dt="2022-08-23T07:45:34.413" v="645" actId="207"/>
        <pc:sldMkLst>
          <pc:docMk/>
          <pc:sldMk cId="2938114935" sldId="283"/>
        </pc:sldMkLst>
        <pc:spChg chg="mod">
          <ac:chgData name="Elianne van Hofwegen" userId="e2730482-3bd0-44c7-8d5c-28715d46fa9a" providerId="ADAL" clId="{76F31997-02CD-4E2C-8B79-5B5854549372}" dt="2022-08-23T07:45:34.413" v="645" actId="207"/>
          <ac:spMkLst>
            <pc:docMk/>
            <pc:sldMk cId="2938114935" sldId="283"/>
            <ac:spMk id="2" creationId="{85F6DBB3-AD91-5AD9-F16A-03BC0E764BFB}"/>
          </ac:spMkLst>
        </pc:spChg>
        <pc:spChg chg="mod">
          <ac:chgData name="Elianne van Hofwegen" userId="e2730482-3bd0-44c7-8d5c-28715d46fa9a" providerId="ADAL" clId="{76F31997-02CD-4E2C-8B79-5B5854549372}" dt="2022-08-23T07:45:29.235" v="641" actId="20577"/>
          <ac:spMkLst>
            <pc:docMk/>
            <pc:sldMk cId="2938114935" sldId="283"/>
            <ac:spMk id="3" creationId="{B1BE1919-4EA4-2D34-B2AF-BEEB746B61E4}"/>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417F61-3BAA-4F77-9F05-A9F44E93B1D0}"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F2F65155-CA96-48D2-8902-EA5474FF7FB7}">
      <dgm:prSet custT="1"/>
      <dgm:spPr/>
      <dgm:t>
        <a:bodyPr/>
        <a:lstStyle/>
        <a:p>
          <a:pPr>
            <a:lnSpc>
              <a:spcPct val="100000"/>
            </a:lnSpc>
          </a:pPr>
          <a:r>
            <a:rPr lang="nl-NL" sz="2500" dirty="0">
              <a:latin typeface="Arial" panose="020B0604020202020204" pitchFamily="34" charset="0"/>
              <a:cs typeface="Arial" panose="020B0604020202020204" pitchFamily="34" charset="0"/>
              <a:sym typeface="Wingdings" panose="05000000000000000000" pitchFamily="2" charset="2"/>
            </a:rPr>
            <a:t></a:t>
          </a:r>
          <a:r>
            <a:rPr lang="nl-NL" sz="2500" dirty="0">
              <a:latin typeface="Arial" panose="020B0604020202020204" pitchFamily="34" charset="0"/>
              <a:cs typeface="Arial" panose="020B0604020202020204" pitchFamily="34" charset="0"/>
            </a:rPr>
            <a:t>Ben je je nu bewust van je eigen normen en waarden?</a:t>
          </a:r>
          <a:endParaRPr lang="en-US" sz="2500" dirty="0">
            <a:latin typeface="Arial" panose="020B0604020202020204" pitchFamily="34" charset="0"/>
            <a:cs typeface="Arial" panose="020B0604020202020204" pitchFamily="34" charset="0"/>
          </a:endParaRPr>
        </a:p>
      </dgm:t>
    </dgm:pt>
    <dgm:pt modelId="{B24BE6C6-24F8-448F-8919-66598EE1A44F}" type="parTrans" cxnId="{104E4DEA-DBE1-43D6-8E0B-341537F24921}">
      <dgm:prSet/>
      <dgm:spPr/>
      <dgm:t>
        <a:bodyPr/>
        <a:lstStyle/>
        <a:p>
          <a:endParaRPr lang="en-US"/>
        </a:p>
      </dgm:t>
    </dgm:pt>
    <dgm:pt modelId="{05BAB6FC-7BD7-4DF6-9D7C-BEE3AD1BB103}" type="sibTrans" cxnId="{104E4DEA-DBE1-43D6-8E0B-341537F24921}">
      <dgm:prSet/>
      <dgm:spPr/>
      <dgm:t>
        <a:bodyPr/>
        <a:lstStyle/>
        <a:p>
          <a:endParaRPr lang="en-US"/>
        </a:p>
      </dgm:t>
    </dgm:pt>
    <dgm:pt modelId="{0997CA5C-8BA0-456C-99DD-EFF0C905D2BB}">
      <dgm:prSet/>
      <dgm:spPr/>
      <dgm:t>
        <a:bodyPr/>
        <a:lstStyle/>
        <a:p>
          <a:pPr>
            <a:lnSpc>
              <a:spcPct val="100000"/>
            </a:lnSpc>
          </a:pPr>
          <a:r>
            <a:rPr lang="nl-NL" dirty="0">
              <a:latin typeface="Arial" panose="020B0604020202020204" pitchFamily="34" charset="0"/>
              <a:cs typeface="Arial" panose="020B0604020202020204" pitchFamily="34" charset="0"/>
              <a:sym typeface="Wingdings" panose="05000000000000000000" pitchFamily="2" charset="2"/>
            </a:rPr>
            <a:t></a:t>
          </a:r>
          <a:r>
            <a:rPr lang="nl-NL" dirty="0">
              <a:latin typeface="Arial" panose="020B0604020202020204" pitchFamily="34" charset="0"/>
              <a:cs typeface="Arial" panose="020B0604020202020204" pitchFamily="34" charset="0"/>
            </a:rPr>
            <a:t>Ben je tot nieuwe inzichten gekomen? Wat doe je als een zorgvrager andere normen en waarden heeft dan die jij hebt?  </a:t>
          </a:r>
          <a:endParaRPr lang="en-US" dirty="0">
            <a:latin typeface="Arial" panose="020B0604020202020204" pitchFamily="34" charset="0"/>
            <a:cs typeface="Arial" panose="020B0604020202020204" pitchFamily="34" charset="0"/>
          </a:endParaRPr>
        </a:p>
      </dgm:t>
    </dgm:pt>
    <dgm:pt modelId="{8BE47B17-DC3E-44A3-9A8A-EA887D1A4C20}" type="parTrans" cxnId="{859E7292-215C-4CDC-B729-D311176DCA7E}">
      <dgm:prSet/>
      <dgm:spPr/>
      <dgm:t>
        <a:bodyPr/>
        <a:lstStyle/>
        <a:p>
          <a:endParaRPr lang="en-US"/>
        </a:p>
      </dgm:t>
    </dgm:pt>
    <dgm:pt modelId="{46A475C0-92CD-4908-817B-A597A38DF025}" type="sibTrans" cxnId="{859E7292-215C-4CDC-B729-D311176DCA7E}">
      <dgm:prSet/>
      <dgm:spPr/>
      <dgm:t>
        <a:bodyPr/>
        <a:lstStyle/>
        <a:p>
          <a:endParaRPr lang="en-US"/>
        </a:p>
      </dgm:t>
    </dgm:pt>
    <dgm:pt modelId="{C1251BF7-719E-4F49-A05F-11A2BF21240B}" type="pres">
      <dgm:prSet presAssocID="{B6417F61-3BAA-4F77-9F05-A9F44E93B1D0}" presName="root" presStyleCnt="0">
        <dgm:presLayoutVars>
          <dgm:dir/>
          <dgm:resizeHandles val="exact"/>
        </dgm:presLayoutVars>
      </dgm:prSet>
      <dgm:spPr/>
    </dgm:pt>
    <dgm:pt modelId="{D83F59B6-B921-4993-8B3B-34A2D388EC6D}" type="pres">
      <dgm:prSet presAssocID="{F2F65155-CA96-48D2-8902-EA5474FF7FB7}" presName="compNode" presStyleCnt="0"/>
      <dgm:spPr/>
    </dgm:pt>
    <dgm:pt modelId="{D624FF28-F3DD-4FF4-B416-5C0C78C2B128}" type="pres">
      <dgm:prSet presAssocID="{F2F65155-CA96-48D2-8902-EA5474FF7FB7}" presName="bgRect" presStyleLbl="bgShp" presStyleIdx="0" presStyleCnt="2"/>
      <dgm:spPr/>
    </dgm:pt>
    <dgm:pt modelId="{6153C3A9-37E6-4A59-831A-6036B717B996}" type="pres">
      <dgm:prSet presAssocID="{F2F65155-CA96-48D2-8902-EA5474FF7FB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ead with Gears"/>
        </a:ext>
      </dgm:extLst>
    </dgm:pt>
    <dgm:pt modelId="{13FF5DEB-5E5A-48D4-8D46-FDCDDAFF92D4}" type="pres">
      <dgm:prSet presAssocID="{F2F65155-CA96-48D2-8902-EA5474FF7FB7}" presName="spaceRect" presStyleCnt="0"/>
      <dgm:spPr/>
    </dgm:pt>
    <dgm:pt modelId="{5A6310FF-1464-4FEC-BBB3-B8C644F778DC}" type="pres">
      <dgm:prSet presAssocID="{F2F65155-CA96-48D2-8902-EA5474FF7FB7}" presName="parTx" presStyleLbl="revTx" presStyleIdx="0" presStyleCnt="2">
        <dgm:presLayoutVars>
          <dgm:chMax val="0"/>
          <dgm:chPref val="0"/>
        </dgm:presLayoutVars>
      </dgm:prSet>
      <dgm:spPr/>
    </dgm:pt>
    <dgm:pt modelId="{D51FDC0F-8C10-4F49-BF00-712A7AB478EA}" type="pres">
      <dgm:prSet presAssocID="{05BAB6FC-7BD7-4DF6-9D7C-BEE3AD1BB103}" presName="sibTrans" presStyleCnt="0"/>
      <dgm:spPr/>
    </dgm:pt>
    <dgm:pt modelId="{E8B5EACF-F41D-405B-8607-69F121C59207}" type="pres">
      <dgm:prSet presAssocID="{0997CA5C-8BA0-456C-99DD-EFF0C905D2BB}" presName="compNode" presStyleCnt="0"/>
      <dgm:spPr/>
    </dgm:pt>
    <dgm:pt modelId="{7CF20017-8461-40DD-994F-3665180B6438}" type="pres">
      <dgm:prSet presAssocID="{0997CA5C-8BA0-456C-99DD-EFF0C905D2BB}" presName="bgRect" presStyleLbl="bgShp" presStyleIdx="1" presStyleCnt="2"/>
      <dgm:spPr/>
    </dgm:pt>
    <dgm:pt modelId="{1011D50E-07A1-4D1B-B896-4D47263A6EBF}" type="pres">
      <dgm:prSet presAssocID="{0997CA5C-8BA0-456C-99DD-EFF0C905D2B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Joker Hat"/>
        </a:ext>
      </dgm:extLst>
    </dgm:pt>
    <dgm:pt modelId="{32757F00-7B5E-476B-A1D9-9B0F345D5FD0}" type="pres">
      <dgm:prSet presAssocID="{0997CA5C-8BA0-456C-99DD-EFF0C905D2BB}" presName="spaceRect" presStyleCnt="0"/>
      <dgm:spPr/>
    </dgm:pt>
    <dgm:pt modelId="{EA1FB9FE-FD3D-490A-BBBD-C550630C9D20}" type="pres">
      <dgm:prSet presAssocID="{0997CA5C-8BA0-456C-99DD-EFF0C905D2BB}" presName="parTx" presStyleLbl="revTx" presStyleIdx="1" presStyleCnt="2">
        <dgm:presLayoutVars>
          <dgm:chMax val="0"/>
          <dgm:chPref val="0"/>
        </dgm:presLayoutVars>
      </dgm:prSet>
      <dgm:spPr/>
    </dgm:pt>
  </dgm:ptLst>
  <dgm:cxnLst>
    <dgm:cxn modelId="{59940606-C364-447E-B97E-5B422BCF57C6}" type="presOf" srcId="{0997CA5C-8BA0-456C-99DD-EFF0C905D2BB}" destId="{EA1FB9FE-FD3D-490A-BBBD-C550630C9D20}" srcOrd="0" destOrd="0" presId="urn:microsoft.com/office/officeart/2018/2/layout/IconVerticalSolidList"/>
    <dgm:cxn modelId="{EC73DF45-0B20-4BF2-ADAB-C58EB498F77A}" type="presOf" srcId="{B6417F61-3BAA-4F77-9F05-A9F44E93B1D0}" destId="{C1251BF7-719E-4F49-A05F-11A2BF21240B}" srcOrd="0" destOrd="0" presId="urn:microsoft.com/office/officeart/2018/2/layout/IconVerticalSolidList"/>
    <dgm:cxn modelId="{859E7292-215C-4CDC-B729-D311176DCA7E}" srcId="{B6417F61-3BAA-4F77-9F05-A9F44E93B1D0}" destId="{0997CA5C-8BA0-456C-99DD-EFF0C905D2BB}" srcOrd="1" destOrd="0" parTransId="{8BE47B17-DC3E-44A3-9A8A-EA887D1A4C20}" sibTransId="{46A475C0-92CD-4908-817B-A597A38DF025}"/>
    <dgm:cxn modelId="{1D6A95DB-F331-4E20-9114-9D2C52A8230E}" type="presOf" srcId="{F2F65155-CA96-48D2-8902-EA5474FF7FB7}" destId="{5A6310FF-1464-4FEC-BBB3-B8C644F778DC}" srcOrd="0" destOrd="0" presId="urn:microsoft.com/office/officeart/2018/2/layout/IconVerticalSolidList"/>
    <dgm:cxn modelId="{104E4DEA-DBE1-43D6-8E0B-341537F24921}" srcId="{B6417F61-3BAA-4F77-9F05-A9F44E93B1D0}" destId="{F2F65155-CA96-48D2-8902-EA5474FF7FB7}" srcOrd="0" destOrd="0" parTransId="{B24BE6C6-24F8-448F-8919-66598EE1A44F}" sibTransId="{05BAB6FC-7BD7-4DF6-9D7C-BEE3AD1BB103}"/>
    <dgm:cxn modelId="{F6B951CB-43FF-4254-BEF9-6C45EB40BE1A}" type="presParOf" srcId="{C1251BF7-719E-4F49-A05F-11A2BF21240B}" destId="{D83F59B6-B921-4993-8B3B-34A2D388EC6D}" srcOrd="0" destOrd="0" presId="urn:microsoft.com/office/officeart/2018/2/layout/IconVerticalSolidList"/>
    <dgm:cxn modelId="{02B189C8-5D6D-4BD4-8478-A606FBBF06BB}" type="presParOf" srcId="{D83F59B6-B921-4993-8B3B-34A2D388EC6D}" destId="{D624FF28-F3DD-4FF4-B416-5C0C78C2B128}" srcOrd="0" destOrd="0" presId="urn:microsoft.com/office/officeart/2018/2/layout/IconVerticalSolidList"/>
    <dgm:cxn modelId="{14A5BC16-2FCB-499A-AB8A-946C13D64D7B}" type="presParOf" srcId="{D83F59B6-B921-4993-8B3B-34A2D388EC6D}" destId="{6153C3A9-37E6-4A59-831A-6036B717B996}" srcOrd="1" destOrd="0" presId="urn:microsoft.com/office/officeart/2018/2/layout/IconVerticalSolidList"/>
    <dgm:cxn modelId="{E07950E6-7916-4198-BB22-E522FF451145}" type="presParOf" srcId="{D83F59B6-B921-4993-8B3B-34A2D388EC6D}" destId="{13FF5DEB-5E5A-48D4-8D46-FDCDDAFF92D4}" srcOrd="2" destOrd="0" presId="urn:microsoft.com/office/officeart/2018/2/layout/IconVerticalSolidList"/>
    <dgm:cxn modelId="{32ACEA39-10F4-422B-B981-5563F53245E9}" type="presParOf" srcId="{D83F59B6-B921-4993-8B3B-34A2D388EC6D}" destId="{5A6310FF-1464-4FEC-BBB3-B8C644F778DC}" srcOrd="3" destOrd="0" presId="urn:microsoft.com/office/officeart/2018/2/layout/IconVerticalSolidList"/>
    <dgm:cxn modelId="{D2634DC9-C39F-40DC-8FC1-AFCECB441BE3}" type="presParOf" srcId="{C1251BF7-719E-4F49-A05F-11A2BF21240B}" destId="{D51FDC0F-8C10-4F49-BF00-712A7AB478EA}" srcOrd="1" destOrd="0" presId="urn:microsoft.com/office/officeart/2018/2/layout/IconVerticalSolidList"/>
    <dgm:cxn modelId="{7376F697-AD91-4A10-B0E3-31086AA7A3FC}" type="presParOf" srcId="{C1251BF7-719E-4F49-A05F-11A2BF21240B}" destId="{E8B5EACF-F41D-405B-8607-69F121C59207}" srcOrd="2" destOrd="0" presId="urn:microsoft.com/office/officeart/2018/2/layout/IconVerticalSolidList"/>
    <dgm:cxn modelId="{952D087E-6F57-44A4-9281-5664AE4C783C}" type="presParOf" srcId="{E8B5EACF-F41D-405B-8607-69F121C59207}" destId="{7CF20017-8461-40DD-994F-3665180B6438}" srcOrd="0" destOrd="0" presId="urn:microsoft.com/office/officeart/2018/2/layout/IconVerticalSolidList"/>
    <dgm:cxn modelId="{9AD257BD-B1AF-4022-9B67-2D582FB32A6F}" type="presParOf" srcId="{E8B5EACF-F41D-405B-8607-69F121C59207}" destId="{1011D50E-07A1-4D1B-B896-4D47263A6EBF}" srcOrd="1" destOrd="0" presId="urn:microsoft.com/office/officeart/2018/2/layout/IconVerticalSolidList"/>
    <dgm:cxn modelId="{059CB0F5-5380-4F27-BF6B-34DEA4974D09}" type="presParOf" srcId="{E8B5EACF-F41D-405B-8607-69F121C59207}" destId="{32757F00-7B5E-476B-A1D9-9B0F345D5FD0}" srcOrd="2" destOrd="0" presId="urn:microsoft.com/office/officeart/2018/2/layout/IconVerticalSolidList"/>
    <dgm:cxn modelId="{082DD0F4-689C-49D5-9EF4-58BBD861F495}" type="presParOf" srcId="{E8B5EACF-F41D-405B-8607-69F121C59207}" destId="{EA1FB9FE-FD3D-490A-BBBD-C550630C9D2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A52DDE-07D0-485A-A19D-5BF781D2C2FD}" type="doc">
      <dgm:prSet loTypeId="urn:microsoft.com/office/officeart/2005/8/layout/hierarchy3" loCatId="hierarchy" qsTypeId="urn:microsoft.com/office/officeart/2005/8/quickstyle/simple2" qsCatId="simple" csTypeId="urn:microsoft.com/office/officeart/2005/8/colors/colorful1" csCatId="colorful"/>
      <dgm:spPr/>
      <dgm:t>
        <a:bodyPr/>
        <a:lstStyle/>
        <a:p>
          <a:endParaRPr lang="en-US"/>
        </a:p>
      </dgm:t>
    </dgm:pt>
    <dgm:pt modelId="{4333E1DB-A52D-45D2-8BFE-59404469F04F}">
      <dgm:prSet custT="1"/>
      <dgm:spPr/>
      <dgm:t>
        <a:bodyPr/>
        <a:lstStyle/>
        <a:p>
          <a:r>
            <a:rPr lang="nl-NL" sz="2800" dirty="0">
              <a:latin typeface="Arial" panose="020B0604020202020204" pitchFamily="34" charset="0"/>
              <a:cs typeface="Arial" panose="020B0604020202020204" pitchFamily="34" charset="0"/>
            </a:rPr>
            <a:t>Wat is/wat denk jij dat ethiek is?</a:t>
          </a:r>
          <a:endParaRPr lang="en-US" sz="2800" dirty="0">
            <a:latin typeface="Arial" panose="020B0604020202020204" pitchFamily="34" charset="0"/>
            <a:cs typeface="Arial" panose="020B0604020202020204" pitchFamily="34" charset="0"/>
          </a:endParaRPr>
        </a:p>
      </dgm:t>
    </dgm:pt>
    <dgm:pt modelId="{BA6D2EBE-37DB-421F-A797-5C71E73A0815}" type="parTrans" cxnId="{06203F14-655D-4D9C-BAC2-837958DD6E04}">
      <dgm:prSet/>
      <dgm:spPr/>
      <dgm:t>
        <a:bodyPr/>
        <a:lstStyle/>
        <a:p>
          <a:endParaRPr lang="en-US"/>
        </a:p>
      </dgm:t>
    </dgm:pt>
    <dgm:pt modelId="{C310ED71-C464-40DE-8CA3-82E0AEBE7E95}" type="sibTrans" cxnId="{06203F14-655D-4D9C-BAC2-837958DD6E04}">
      <dgm:prSet/>
      <dgm:spPr/>
      <dgm:t>
        <a:bodyPr/>
        <a:lstStyle/>
        <a:p>
          <a:endParaRPr lang="en-US"/>
        </a:p>
      </dgm:t>
    </dgm:pt>
    <dgm:pt modelId="{E42ABDFC-C129-4BA5-91FA-D1DEC352F87F}">
      <dgm:prSet custT="1"/>
      <dgm:spPr/>
      <dgm:t>
        <a:bodyPr/>
        <a:lstStyle/>
        <a:p>
          <a:r>
            <a:rPr lang="nl-NL" sz="2800" i="1" dirty="0">
              <a:latin typeface="Arial" panose="020B0604020202020204" pitchFamily="34" charset="0"/>
              <a:cs typeface="Arial" panose="020B0604020202020204" pitchFamily="34" charset="0"/>
            </a:rPr>
            <a:t>De zorg is één en al ethiek  </a:t>
          </a:r>
          <a:endParaRPr lang="en-US" sz="2800" dirty="0">
            <a:latin typeface="Arial" panose="020B0604020202020204" pitchFamily="34" charset="0"/>
            <a:cs typeface="Arial" panose="020B0604020202020204" pitchFamily="34" charset="0"/>
          </a:endParaRPr>
        </a:p>
      </dgm:t>
    </dgm:pt>
    <dgm:pt modelId="{2AE58BBF-B0A1-4082-8DB6-F90B43EC159C}" type="parTrans" cxnId="{DC5A9CCC-17AB-4C5B-9BA7-76A8D5B6CECD}">
      <dgm:prSet/>
      <dgm:spPr/>
      <dgm:t>
        <a:bodyPr/>
        <a:lstStyle/>
        <a:p>
          <a:endParaRPr lang="en-US"/>
        </a:p>
      </dgm:t>
    </dgm:pt>
    <dgm:pt modelId="{64BE0AF8-EE5E-4490-A297-0176F9868A86}" type="sibTrans" cxnId="{DC5A9CCC-17AB-4C5B-9BA7-76A8D5B6CECD}">
      <dgm:prSet/>
      <dgm:spPr/>
      <dgm:t>
        <a:bodyPr/>
        <a:lstStyle/>
        <a:p>
          <a:endParaRPr lang="en-US"/>
        </a:p>
      </dgm:t>
    </dgm:pt>
    <dgm:pt modelId="{292C41E7-C2BB-4FB1-9986-FE2120CB77A8}" type="pres">
      <dgm:prSet presAssocID="{45A52DDE-07D0-485A-A19D-5BF781D2C2FD}" presName="diagram" presStyleCnt="0">
        <dgm:presLayoutVars>
          <dgm:chPref val="1"/>
          <dgm:dir/>
          <dgm:animOne val="branch"/>
          <dgm:animLvl val="lvl"/>
          <dgm:resizeHandles/>
        </dgm:presLayoutVars>
      </dgm:prSet>
      <dgm:spPr/>
    </dgm:pt>
    <dgm:pt modelId="{48CC1BD5-78EA-42BD-8C50-7F293E6EC5A1}" type="pres">
      <dgm:prSet presAssocID="{4333E1DB-A52D-45D2-8BFE-59404469F04F}" presName="root" presStyleCnt="0"/>
      <dgm:spPr/>
    </dgm:pt>
    <dgm:pt modelId="{62F12872-E4CA-4E3C-9329-D0CBBCACDB68}" type="pres">
      <dgm:prSet presAssocID="{4333E1DB-A52D-45D2-8BFE-59404469F04F}" presName="rootComposite" presStyleCnt="0"/>
      <dgm:spPr/>
    </dgm:pt>
    <dgm:pt modelId="{13FB4E00-66A4-497A-AFFC-CC04F1A23C36}" type="pres">
      <dgm:prSet presAssocID="{4333E1DB-A52D-45D2-8BFE-59404469F04F}" presName="rootText" presStyleLbl="node1" presStyleIdx="0" presStyleCnt="2"/>
      <dgm:spPr/>
    </dgm:pt>
    <dgm:pt modelId="{DFC35513-1769-4DB6-9657-B5B1DB99F822}" type="pres">
      <dgm:prSet presAssocID="{4333E1DB-A52D-45D2-8BFE-59404469F04F}" presName="rootConnector" presStyleLbl="node1" presStyleIdx="0" presStyleCnt="2"/>
      <dgm:spPr/>
    </dgm:pt>
    <dgm:pt modelId="{EEDFB143-971A-4B87-93EE-E56C7EE1FCBC}" type="pres">
      <dgm:prSet presAssocID="{4333E1DB-A52D-45D2-8BFE-59404469F04F}" presName="childShape" presStyleCnt="0"/>
      <dgm:spPr/>
    </dgm:pt>
    <dgm:pt modelId="{92247E1C-E314-4800-B2FC-7B38145EBA20}" type="pres">
      <dgm:prSet presAssocID="{E42ABDFC-C129-4BA5-91FA-D1DEC352F87F}" presName="root" presStyleCnt="0"/>
      <dgm:spPr/>
    </dgm:pt>
    <dgm:pt modelId="{F160331F-FCBF-4973-B232-0A440DCE6D28}" type="pres">
      <dgm:prSet presAssocID="{E42ABDFC-C129-4BA5-91FA-D1DEC352F87F}" presName="rootComposite" presStyleCnt="0"/>
      <dgm:spPr/>
    </dgm:pt>
    <dgm:pt modelId="{2B31DFA3-260C-4B98-BFC7-9EE28EA8E635}" type="pres">
      <dgm:prSet presAssocID="{E42ABDFC-C129-4BA5-91FA-D1DEC352F87F}" presName="rootText" presStyleLbl="node1" presStyleIdx="1" presStyleCnt="2" custLinFactNeighborX="28"/>
      <dgm:spPr/>
    </dgm:pt>
    <dgm:pt modelId="{493B0C07-5167-4DDA-B085-693A59CBC54C}" type="pres">
      <dgm:prSet presAssocID="{E42ABDFC-C129-4BA5-91FA-D1DEC352F87F}" presName="rootConnector" presStyleLbl="node1" presStyleIdx="1" presStyleCnt="2"/>
      <dgm:spPr/>
    </dgm:pt>
    <dgm:pt modelId="{1D288FDB-A374-452A-A3F5-3C9385A3BBBB}" type="pres">
      <dgm:prSet presAssocID="{E42ABDFC-C129-4BA5-91FA-D1DEC352F87F}" presName="childShape" presStyleCnt="0"/>
      <dgm:spPr/>
    </dgm:pt>
  </dgm:ptLst>
  <dgm:cxnLst>
    <dgm:cxn modelId="{06203F14-655D-4D9C-BAC2-837958DD6E04}" srcId="{45A52DDE-07D0-485A-A19D-5BF781D2C2FD}" destId="{4333E1DB-A52D-45D2-8BFE-59404469F04F}" srcOrd="0" destOrd="0" parTransId="{BA6D2EBE-37DB-421F-A797-5C71E73A0815}" sibTransId="{C310ED71-C464-40DE-8CA3-82E0AEBE7E95}"/>
    <dgm:cxn modelId="{23181983-CDF3-4C6A-A256-FB048AE96F9A}" type="presOf" srcId="{E42ABDFC-C129-4BA5-91FA-D1DEC352F87F}" destId="{493B0C07-5167-4DDA-B085-693A59CBC54C}" srcOrd="1" destOrd="0" presId="urn:microsoft.com/office/officeart/2005/8/layout/hierarchy3"/>
    <dgm:cxn modelId="{46C111A9-70AF-4249-A029-7B546915C45A}" type="presOf" srcId="{45A52DDE-07D0-485A-A19D-5BF781D2C2FD}" destId="{292C41E7-C2BB-4FB1-9986-FE2120CB77A8}" srcOrd="0" destOrd="0" presId="urn:microsoft.com/office/officeart/2005/8/layout/hierarchy3"/>
    <dgm:cxn modelId="{DC5A9CCC-17AB-4C5B-9BA7-76A8D5B6CECD}" srcId="{45A52DDE-07D0-485A-A19D-5BF781D2C2FD}" destId="{E42ABDFC-C129-4BA5-91FA-D1DEC352F87F}" srcOrd="1" destOrd="0" parTransId="{2AE58BBF-B0A1-4082-8DB6-F90B43EC159C}" sibTransId="{64BE0AF8-EE5E-4490-A297-0176F9868A86}"/>
    <dgm:cxn modelId="{D121F2D2-B7C3-47AF-9AA9-13364DDDF724}" type="presOf" srcId="{4333E1DB-A52D-45D2-8BFE-59404469F04F}" destId="{DFC35513-1769-4DB6-9657-B5B1DB99F822}" srcOrd="1" destOrd="0" presId="urn:microsoft.com/office/officeart/2005/8/layout/hierarchy3"/>
    <dgm:cxn modelId="{BF996AEE-0DC6-4435-A473-D697DA8631C2}" type="presOf" srcId="{4333E1DB-A52D-45D2-8BFE-59404469F04F}" destId="{13FB4E00-66A4-497A-AFFC-CC04F1A23C36}" srcOrd="0" destOrd="0" presId="urn:microsoft.com/office/officeart/2005/8/layout/hierarchy3"/>
    <dgm:cxn modelId="{96A336F0-F86D-41CC-B090-BE03337E375C}" type="presOf" srcId="{E42ABDFC-C129-4BA5-91FA-D1DEC352F87F}" destId="{2B31DFA3-260C-4B98-BFC7-9EE28EA8E635}" srcOrd="0" destOrd="0" presId="urn:microsoft.com/office/officeart/2005/8/layout/hierarchy3"/>
    <dgm:cxn modelId="{DCBF77B2-1AD3-4D97-96D1-DC69F0BF39EA}" type="presParOf" srcId="{292C41E7-C2BB-4FB1-9986-FE2120CB77A8}" destId="{48CC1BD5-78EA-42BD-8C50-7F293E6EC5A1}" srcOrd="0" destOrd="0" presId="urn:microsoft.com/office/officeart/2005/8/layout/hierarchy3"/>
    <dgm:cxn modelId="{6B843C68-2C6C-4744-A117-7AB060008418}" type="presParOf" srcId="{48CC1BD5-78EA-42BD-8C50-7F293E6EC5A1}" destId="{62F12872-E4CA-4E3C-9329-D0CBBCACDB68}" srcOrd="0" destOrd="0" presId="urn:microsoft.com/office/officeart/2005/8/layout/hierarchy3"/>
    <dgm:cxn modelId="{12A32E5C-9866-4A78-A1E6-ED533481B7E6}" type="presParOf" srcId="{62F12872-E4CA-4E3C-9329-D0CBBCACDB68}" destId="{13FB4E00-66A4-497A-AFFC-CC04F1A23C36}" srcOrd="0" destOrd="0" presId="urn:microsoft.com/office/officeart/2005/8/layout/hierarchy3"/>
    <dgm:cxn modelId="{47CAFC1D-5565-4182-A7C6-ECA517953771}" type="presParOf" srcId="{62F12872-E4CA-4E3C-9329-D0CBBCACDB68}" destId="{DFC35513-1769-4DB6-9657-B5B1DB99F822}" srcOrd="1" destOrd="0" presId="urn:microsoft.com/office/officeart/2005/8/layout/hierarchy3"/>
    <dgm:cxn modelId="{D8B00810-9282-41E5-BC4E-1F41FA9A0F13}" type="presParOf" srcId="{48CC1BD5-78EA-42BD-8C50-7F293E6EC5A1}" destId="{EEDFB143-971A-4B87-93EE-E56C7EE1FCBC}" srcOrd="1" destOrd="0" presId="urn:microsoft.com/office/officeart/2005/8/layout/hierarchy3"/>
    <dgm:cxn modelId="{2BC6C45C-E20C-4821-9836-C4BFA7E49F1C}" type="presParOf" srcId="{292C41E7-C2BB-4FB1-9986-FE2120CB77A8}" destId="{92247E1C-E314-4800-B2FC-7B38145EBA20}" srcOrd="1" destOrd="0" presId="urn:microsoft.com/office/officeart/2005/8/layout/hierarchy3"/>
    <dgm:cxn modelId="{7078DE60-3865-401C-A7FE-3F1720FDC7A3}" type="presParOf" srcId="{92247E1C-E314-4800-B2FC-7B38145EBA20}" destId="{F160331F-FCBF-4973-B232-0A440DCE6D28}" srcOrd="0" destOrd="0" presId="urn:microsoft.com/office/officeart/2005/8/layout/hierarchy3"/>
    <dgm:cxn modelId="{1DF90880-DF18-4931-AACB-920C7625542B}" type="presParOf" srcId="{F160331F-FCBF-4973-B232-0A440DCE6D28}" destId="{2B31DFA3-260C-4B98-BFC7-9EE28EA8E635}" srcOrd="0" destOrd="0" presId="urn:microsoft.com/office/officeart/2005/8/layout/hierarchy3"/>
    <dgm:cxn modelId="{0E99D642-BB54-452B-8CA7-64899820BA72}" type="presParOf" srcId="{F160331F-FCBF-4973-B232-0A440DCE6D28}" destId="{493B0C07-5167-4DDA-B085-693A59CBC54C}" srcOrd="1" destOrd="0" presId="urn:microsoft.com/office/officeart/2005/8/layout/hierarchy3"/>
    <dgm:cxn modelId="{30690392-A6B0-4F7D-B816-C5E1C3047E64}" type="presParOf" srcId="{92247E1C-E314-4800-B2FC-7B38145EBA20}" destId="{1D288FDB-A374-452A-A3F5-3C9385A3BBBB}"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7D3F78-51DF-455F-A83B-EA203ABACA7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2EEEBA78-C2DE-4FF9-A103-1A9A720144EB}">
      <dgm:prSet custT="1"/>
      <dgm:spPr/>
      <dgm:t>
        <a:bodyPr/>
        <a:lstStyle/>
        <a:p>
          <a:r>
            <a:rPr lang="nl-NL" sz="2000" dirty="0">
              <a:latin typeface="Arial" panose="020B0604020202020204" pitchFamily="34" charset="0"/>
              <a:cs typeface="Arial" panose="020B0604020202020204" pitchFamily="34" charset="0"/>
            </a:rPr>
            <a:t>Stap 1: Beschrijven </a:t>
          </a:r>
          <a:endParaRPr lang="en-US" sz="2000" dirty="0">
            <a:latin typeface="Arial" panose="020B0604020202020204" pitchFamily="34" charset="0"/>
            <a:cs typeface="Arial" panose="020B0604020202020204" pitchFamily="34" charset="0"/>
          </a:endParaRPr>
        </a:p>
      </dgm:t>
    </dgm:pt>
    <dgm:pt modelId="{2D726F2E-82DD-4A8C-99F7-27E6A96A097F}" type="parTrans" cxnId="{DF7A0292-5580-4D23-9CD7-95DD9BE97700}">
      <dgm:prSet/>
      <dgm:spPr/>
      <dgm:t>
        <a:bodyPr/>
        <a:lstStyle/>
        <a:p>
          <a:endParaRPr lang="en-US"/>
        </a:p>
      </dgm:t>
    </dgm:pt>
    <dgm:pt modelId="{3BACF323-D0A4-4EF1-80A6-926B545E85ED}" type="sibTrans" cxnId="{DF7A0292-5580-4D23-9CD7-95DD9BE97700}">
      <dgm:prSet/>
      <dgm:spPr/>
      <dgm:t>
        <a:bodyPr/>
        <a:lstStyle/>
        <a:p>
          <a:endParaRPr lang="en-US"/>
        </a:p>
      </dgm:t>
    </dgm:pt>
    <dgm:pt modelId="{D2BE178C-00F4-48C4-9308-01311554C420}">
      <dgm:prSet custT="1"/>
      <dgm:spPr/>
      <dgm:t>
        <a:bodyPr/>
        <a:lstStyle/>
        <a:p>
          <a:r>
            <a:rPr lang="nl-NL" sz="2000" dirty="0">
              <a:latin typeface="Arial" panose="020B0604020202020204" pitchFamily="34" charset="0"/>
              <a:cs typeface="Arial" panose="020B0604020202020204" pitchFamily="34" charset="0"/>
            </a:rPr>
            <a:t>Stap 2: Analyseren </a:t>
          </a:r>
          <a:endParaRPr lang="en-US" sz="2000" dirty="0">
            <a:latin typeface="Arial" panose="020B0604020202020204" pitchFamily="34" charset="0"/>
            <a:cs typeface="Arial" panose="020B0604020202020204" pitchFamily="34" charset="0"/>
          </a:endParaRPr>
        </a:p>
      </dgm:t>
    </dgm:pt>
    <dgm:pt modelId="{2011A45F-53C4-4043-8497-0A8872449D70}" type="parTrans" cxnId="{203BB9FB-458E-4CFD-8F3E-80DB9EEE93DF}">
      <dgm:prSet/>
      <dgm:spPr/>
      <dgm:t>
        <a:bodyPr/>
        <a:lstStyle/>
        <a:p>
          <a:endParaRPr lang="en-US"/>
        </a:p>
      </dgm:t>
    </dgm:pt>
    <dgm:pt modelId="{56F38E7F-6D50-4E8E-B363-5A6BB3FCE3A5}" type="sibTrans" cxnId="{203BB9FB-458E-4CFD-8F3E-80DB9EEE93DF}">
      <dgm:prSet/>
      <dgm:spPr/>
      <dgm:t>
        <a:bodyPr/>
        <a:lstStyle/>
        <a:p>
          <a:endParaRPr lang="en-US"/>
        </a:p>
      </dgm:t>
    </dgm:pt>
    <dgm:pt modelId="{6197FC6E-DD7C-42B3-85D8-691A4D7F5F17}">
      <dgm:prSet custT="1"/>
      <dgm:spPr/>
      <dgm:t>
        <a:bodyPr/>
        <a:lstStyle/>
        <a:p>
          <a:r>
            <a:rPr lang="nl-NL" sz="2000" dirty="0">
              <a:latin typeface="Arial" panose="020B0604020202020204" pitchFamily="34" charset="0"/>
              <a:cs typeface="Arial" panose="020B0604020202020204" pitchFamily="34" charset="0"/>
            </a:rPr>
            <a:t>Stap 3: Ontwikkelen van opties/ mogelijke besluiten</a:t>
          </a:r>
          <a:endParaRPr lang="en-US" sz="2000" dirty="0">
            <a:latin typeface="Arial" panose="020B0604020202020204" pitchFamily="34" charset="0"/>
            <a:cs typeface="Arial" panose="020B0604020202020204" pitchFamily="34" charset="0"/>
          </a:endParaRPr>
        </a:p>
      </dgm:t>
    </dgm:pt>
    <dgm:pt modelId="{CF80AF48-2FBB-4775-901D-029C96B1C2D1}" type="parTrans" cxnId="{4C23764D-0BA2-4699-B5E4-9216BB7A9FDB}">
      <dgm:prSet/>
      <dgm:spPr/>
      <dgm:t>
        <a:bodyPr/>
        <a:lstStyle/>
        <a:p>
          <a:endParaRPr lang="en-US"/>
        </a:p>
      </dgm:t>
    </dgm:pt>
    <dgm:pt modelId="{34DB6601-5612-49EF-9CE4-154F41375C2E}" type="sibTrans" cxnId="{4C23764D-0BA2-4699-B5E4-9216BB7A9FDB}">
      <dgm:prSet/>
      <dgm:spPr/>
      <dgm:t>
        <a:bodyPr/>
        <a:lstStyle/>
        <a:p>
          <a:endParaRPr lang="en-US"/>
        </a:p>
      </dgm:t>
    </dgm:pt>
    <dgm:pt modelId="{70E55176-5B29-44E4-90A5-AD650155186E}">
      <dgm:prSet custT="1"/>
      <dgm:spPr/>
      <dgm:t>
        <a:bodyPr/>
        <a:lstStyle/>
        <a:p>
          <a:r>
            <a:rPr lang="nl-NL" sz="2000" dirty="0">
              <a:latin typeface="Arial" panose="020B0604020202020204" pitchFamily="34" charset="0"/>
              <a:cs typeface="Arial" panose="020B0604020202020204" pitchFamily="34" charset="0"/>
            </a:rPr>
            <a:t>Stap 4: Afwegen en toetsen van opties</a:t>
          </a:r>
          <a:endParaRPr lang="en-US" sz="2000" dirty="0">
            <a:latin typeface="Arial" panose="020B0604020202020204" pitchFamily="34" charset="0"/>
            <a:cs typeface="Arial" panose="020B0604020202020204" pitchFamily="34" charset="0"/>
          </a:endParaRPr>
        </a:p>
      </dgm:t>
    </dgm:pt>
    <dgm:pt modelId="{E58F51AD-3A77-4121-A704-ED4F36E169C2}" type="parTrans" cxnId="{FCDC779D-AA33-4D84-B871-6363DF30A2C1}">
      <dgm:prSet/>
      <dgm:spPr/>
      <dgm:t>
        <a:bodyPr/>
        <a:lstStyle/>
        <a:p>
          <a:endParaRPr lang="en-US"/>
        </a:p>
      </dgm:t>
    </dgm:pt>
    <dgm:pt modelId="{155AA241-FA34-4F12-9EC7-CB181888E32A}" type="sibTrans" cxnId="{FCDC779D-AA33-4D84-B871-6363DF30A2C1}">
      <dgm:prSet/>
      <dgm:spPr/>
      <dgm:t>
        <a:bodyPr/>
        <a:lstStyle/>
        <a:p>
          <a:endParaRPr lang="en-US"/>
        </a:p>
      </dgm:t>
    </dgm:pt>
    <dgm:pt modelId="{7BADC055-D9E1-4B00-A993-E331811AD8ED}" type="pres">
      <dgm:prSet presAssocID="{897D3F78-51DF-455F-A83B-EA203ABACA70}" presName="linear" presStyleCnt="0">
        <dgm:presLayoutVars>
          <dgm:animLvl val="lvl"/>
          <dgm:resizeHandles val="exact"/>
        </dgm:presLayoutVars>
      </dgm:prSet>
      <dgm:spPr/>
    </dgm:pt>
    <dgm:pt modelId="{C4142D9F-69AC-4816-835F-802E279288A3}" type="pres">
      <dgm:prSet presAssocID="{2EEEBA78-C2DE-4FF9-A103-1A9A720144EB}" presName="parentText" presStyleLbl="node1" presStyleIdx="0" presStyleCnt="4" custLinFactNeighborX="-20290">
        <dgm:presLayoutVars>
          <dgm:chMax val="0"/>
          <dgm:bulletEnabled val="1"/>
        </dgm:presLayoutVars>
      </dgm:prSet>
      <dgm:spPr/>
    </dgm:pt>
    <dgm:pt modelId="{B256BBDD-4165-4B26-BD71-3A6D52AEF97B}" type="pres">
      <dgm:prSet presAssocID="{3BACF323-D0A4-4EF1-80A6-926B545E85ED}" presName="spacer" presStyleCnt="0"/>
      <dgm:spPr/>
    </dgm:pt>
    <dgm:pt modelId="{AF7F5E2F-DEAA-4F98-AEFC-DD99BECD1366}" type="pres">
      <dgm:prSet presAssocID="{D2BE178C-00F4-48C4-9308-01311554C420}" presName="parentText" presStyleLbl="node1" presStyleIdx="1" presStyleCnt="4">
        <dgm:presLayoutVars>
          <dgm:chMax val="0"/>
          <dgm:bulletEnabled val="1"/>
        </dgm:presLayoutVars>
      </dgm:prSet>
      <dgm:spPr/>
    </dgm:pt>
    <dgm:pt modelId="{40244D06-1BFB-417F-843F-E707A10B56F3}" type="pres">
      <dgm:prSet presAssocID="{56F38E7F-6D50-4E8E-B363-5A6BB3FCE3A5}" presName="spacer" presStyleCnt="0"/>
      <dgm:spPr/>
    </dgm:pt>
    <dgm:pt modelId="{F42ECFCD-A0D3-42E6-811F-A3134B1AF650}" type="pres">
      <dgm:prSet presAssocID="{6197FC6E-DD7C-42B3-85D8-691A4D7F5F17}" presName="parentText" presStyleLbl="node1" presStyleIdx="2" presStyleCnt="4">
        <dgm:presLayoutVars>
          <dgm:chMax val="0"/>
          <dgm:bulletEnabled val="1"/>
        </dgm:presLayoutVars>
      </dgm:prSet>
      <dgm:spPr/>
    </dgm:pt>
    <dgm:pt modelId="{E3CD8115-CC8A-4908-A036-650E998B31C3}" type="pres">
      <dgm:prSet presAssocID="{34DB6601-5612-49EF-9CE4-154F41375C2E}" presName="spacer" presStyleCnt="0"/>
      <dgm:spPr/>
    </dgm:pt>
    <dgm:pt modelId="{FE4CF55B-4A5A-4549-9F23-07D2F68ACC2E}" type="pres">
      <dgm:prSet presAssocID="{70E55176-5B29-44E4-90A5-AD650155186E}" presName="parentText" presStyleLbl="node1" presStyleIdx="3" presStyleCnt="4">
        <dgm:presLayoutVars>
          <dgm:chMax val="0"/>
          <dgm:bulletEnabled val="1"/>
        </dgm:presLayoutVars>
      </dgm:prSet>
      <dgm:spPr/>
    </dgm:pt>
  </dgm:ptLst>
  <dgm:cxnLst>
    <dgm:cxn modelId="{8D42572E-51D9-4371-B6A4-E730857B0272}" type="presOf" srcId="{2EEEBA78-C2DE-4FF9-A103-1A9A720144EB}" destId="{C4142D9F-69AC-4816-835F-802E279288A3}" srcOrd="0" destOrd="0" presId="urn:microsoft.com/office/officeart/2005/8/layout/vList2"/>
    <dgm:cxn modelId="{F9A50A65-4EE3-4E60-8BC0-BB40FBB47EE0}" type="presOf" srcId="{70E55176-5B29-44E4-90A5-AD650155186E}" destId="{FE4CF55B-4A5A-4549-9F23-07D2F68ACC2E}" srcOrd="0" destOrd="0" presId="urn:microsoft.com/office/officeart/2005/8/layout/vList2"/>
    <dgm:cxn modelId="{4C23764D-0BA2-4699-B5E4-9216BB7A9FDB}" srcId="{897D3F78-51DF-455F-A83B-EA203ABACA70}" destId="{6197FC6E-DD7C-42B3-85D8-691A4D7F5F17}" srcOrd="2" destOrd="0" parTransId="{CF80AF48-2FBB-4775-901D-029C96B1C2D1}" sibTransId="{34DB6601-5612-49EF-9CE4-154F41375C2E}"/>
    <dgm:cxn modelId="{4CA38D8F-F373-45E9-9B50-1327E8CA420C}" type="presOf" srcId="{897D3F78-51DF-455F-A83B-EA203ABACA70}" destId="{7BADC055-D9E1-4B00-A993-E331811AD8ED}" srcOrd="0" destOrd="0" presId="urn:microsoft.com/office/officeart/2005/8/layout/vList2"/>
    <dgm:cxn modelId="{DF7A0292-5580-4D23-9CD7-95DD9BE97700}" srcId="{897D3F78-51DF-455F-A83B-EA203ABACA70}" destId="{2EEEBA78-C2DE-4FF9-A103-1A9A720144EB}" srcOrd="0" destOrd="0" parTransId="{2D726F2E-82DD-4A8C-99F7-27E6A96A097F}" sibTransId="{3BACF323-D0A4-4EF1-80A6-926B545E85ED}"/>
    <dgm:cxn modelId="{1BCE0093-79BA-4CD5-95F6-2B87BAA9652E}" type="presOf" srcId="{D2BE178C-00F4-48C4-9308-01311554C420}" destId="{AF7F5E2F-DEAA-4F98-AEFC-DD99BECD1366}" srcOrd="0" destOrd="0" presId="urn:microsoft.com/office/officeart/2005/8/layout/vList2"/>
    <dgm:cxn modelId="{AFF2469A-BB93-47F0-9367-EFE5E34EA675}" type="presOf" srcId="{6197FC6E-DD7C-42B3-85D8-691A4D7F5F17}" destId="{F42ECFCD-A0D3-42E6-811F-A3134B1AF650}" srcOrd="0" destOrd="0" presId="urn:microsoft.com/office/officeart/2005/8/layout/vList2"/>
    <dgm:cxn modelId="{FCDC779D-AA33-4D84-B871-6363DF30A2C1}" srcId="{897D3F78-51DF-455F-A83B-EA203ABACA70}" destId="{70E55176-5B29-44E4-90A5-AD650155186E}" srcOrd="3" destOrd="0" parTransId="{E58F51AD-3A77-4121-A704-ED4F36E169C2}" sibTransId="{155AA241-FA34-4F12-9EC7-CB181888E32A}"/>
    <dgm:cxn modelId="{203BB9FB-458E-4CFD-8F3E-80DB9EEE93DF}" srcId="{897D3F78-51DF-455F-A83B-EA203ABACA70}" destId="{D2BE178C-00F4-48C4-9308-01311554C420}" srcOrd="1" destOrd="0" parTransId="{2011A45F-53C4-4043-8497-0A8872449D70}" sibTransId="{56F38E7F-6D50-4E8E-B363-5A6BB3FCE3A5}"/>
    <dgm:cxn modelId="{5CD76E69-C685-43B6-8C8B-1AB79887AE36}" type="presParOf" srcId="{7BADC055-D9E1-4B00-A993-E331811AD8ED}" destId="{C4142D9F-69AC-4816-835F-802E279288A3}" srcOrd="0" destOrd="0" presId="urn:microsoft.com/office/officeart/2005/8/layout/vList2"/>
    <dgm:cxn modelId="{55236364-A2C3-4F6D-A76F-199A73FD410B}" type="presParOf" srcId="{7BADC055-D9E1-4B00-A993-E331811AD8ED}" destId="{B256BBDD-4165-4B26-BD71-3A6D52AEF97B}" srcOrd="1" destOrd="0" presId="urn:microsoft.com/office/officeart/2005/8/layout/vList2"/>
    <dgm:cxn modelId="{200F11CF-F350-4FE1-81A8-01A9000CF097}" type="presParOf" srcId="{7BADC055-D9E1-4B00-A993-E331811AD8ED}" destId="{AF7F5E2F-DEAA-4F98-AEFC-DD99BECD1366}" srcOrd="2" destOrd="0" presId="urn:microsoft.com/office/officeart/2005/8/layout/vList2"/>
    <dgm:cxn modelId="{0FABF412-C417-4BE3-BB21-AB1078227305}" type="presParOf" srcId="{7BADC055-D9E1-4B00-A993-E331811AD8ED}" destId="{40244D06-1BFB-417F-843F-E707A10B56F3}" srcOrd="3" destOrd="0" presId="urn:microsoft.com/office/officeart/2005/8/layout/vList2"/>
    <dgm:cxn modelId="{7C434859-1A3F-4C50-9DE3-437E98ACEEA8}" type="presParOf" srcId="{7BADC055-D9E1-4B00-A993-E331811AD8ED}" destId="{F42ECFCD-A0D3-42E6-811F-A3134B1AF650}" srcOrd="4" destOrd="0" presId="urn:microsoft.com/office/officeart/2005/8/layout/vList2"/>
    <dgm:cxn modelId="{42D9754D-3690-4F4A-8CD0-F2162D093F15}" type="presParOf" srcId="{7BADC055-D9E1-4B00-A993-E331811AD8ED}" destId="{E3CD8115-CC8A-4908-A036-650E998B31C3}" srcOrd="5" destOrd="0" presId="urn:microsoft.com/office/officeart/2005/8/layout/vList2"/>
    <dgm:cxn modelId="{753AC09B-4A6E-4866-BD12-43494E81DA1A}" type="presParOf" srcId="{7BADC055-D9E1-4B00-A993-E331811AD8ED}" destId="{FE4CF55B-4A5A-4549-9F23-07D2F68ACC2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24FF28-F3DD-4FF4-B416-5C0C78C2B128}">
      <dsp:nvSpPr>
        <dsp:cNvPr id="0" name=""/>
        <dsp:cNvSpPr/>
      </dsp:nvSpPr>
      <dsp:spPr>
        <a:xfrm>
          <a:off x="0" y="707092"/>
          <a:ext cx="10515600" cy="13054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53C3A9-37E6-4A59-831A-6036B717B996}">
      <dsp:nvSpPr>
        <dsp:cNvPr id="0" name=""/>
        <dsp:cNvSpPr/>
      </dsp:nvSpPr>
      <dsp:spPr>
        <a:xfrm>
          <a:off x="394883" y="1000807"/>
          <a:ext cx="717970" cy="717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6310FF-1464-4FEC-BBB3-B8C644F778DC}">
      <dsp:nvSpPr>
        <dsp:cNvPr id="0" name=""/>
        <dsp:cNvSpPr/>
      </dsp:nvSpPr>
      <dsp:spPr>
        <a:xfrm>
          <a:off x="1507738" y="707092"/>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111250">
            <a:lnSpc>
              <a:spcPct val="100000"/>
            </a:lnSpc>
            <a:spcBef>
              <a:spcPct val="0"/>
            </a:spcBef>
            <a:spcAft>
              <a:spcPct val="35000"/>
            </a:spcAft>
            <a:buNone/>
          </a:pPr>
          <a:r>
            <a:rPr lang="nl-NL" sz="2500" kern="1200" dirty="0">
              <a:latin typeface="Arial" panose="020B0604020202020204" pitchFamily="34" charset="0"/>
              <a:cs typeface="Arial" panose="020B0604020202020204" pitchFamily="34" charset="0"/>
              <a:sym typeface="Wingdings" panose="05000000000000000000" pitchFamily="2" charset="2"/>
            </a:rPr>
            <a:t></a:t>
          </a:r>
          <a:r>
            <a:rPr lang="nl-NL" sz="2500" kern="1200" dirty="0">
              <a:latin typeface="Arial" panose="020B0604020202020204" pitchFamily="34" charset="0"/>
              <a:cs typeface="Arial" panose="020B0604020202020204" pitchFamily="34" charset="0"/>
            </a:rPr>
            <a:t>Ben je je nu bewust van je eigen normen en waarden?</a:t>
          </a:r>
          <a:endParaRPr lang="en-US" sz="2500" kern="1200" dirty="0">
            <a:latin typeface="Arial" panose="020B0604020202020204" pitchFamily="34" charset="0"/>
            <a:cs typeface="Arial" panose="020B0604020202020204" pitchFamily="34" charset="0"/>
          </a:endParaRPr>
        </a:p>
      </dsp:txBody>
      <dsp:txXfrm>
        <a:off x="1507738" y="707092"/>
        <a:ext cx="9007861" cy="1305401"/>
      </dsp:txXfrm>
    </dsp:sp>
    <dsp:sp modelId="{7CF20017-8461-40DD-994F-3665180B6438}">
      <dsp:nvSpPr>
        <dsp:cNvPr id="0" name=""/>
        <dsp:cNvSpPr/>
      </dsp:nvSpPr>
      <dsp:spPr>
        <a:xfrm>
          <a:off x="0" y="2338844"/>
          <a:ext cx="10515600" cy="13054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11D50E-07A1-4D1B-B896-4D47263A6EBF}">
      <dsp:nvSpPr>
        <dsp:cNvPr id="0" name=""/>
        <dsp:cNvSpPr/>
      </dsp:nvSpPr>
      <dsp:spPr>
        <a:xfrm>
          <a:off x="394883" y="2632559"/>
          <a:ext cx="717970" cy="7179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1FB9FE-FD3D-490A-BBBD-C550630C9D20}">
      <dsp:nvSpPr>
        <dsp:cNvPr id="0" name=""/>
        <dsp:cNvSpPr/>
      </dsp:nvSpPr>
      <dsp:spPr>
        <a:xfrm>
          <a:off x="1507738" y="2338844"/>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111250">
            <a:lnSpc>
              <a:spcPct val="100000"/>
            </a:lnSpc>
            <a:spcBef>
              <a:spcPct val="0"/>
            </a:spcBef>
            <a:spcAft>
              <a:spcPct val="35000"/>
            </a:spcAft>
            <a:buNone/>
          </a:pPr>
          <a:r>
            <a:rPr lang="nl-NL" sz="2500" kern="1200" dirty="0">
              <a:latin typeface="Arial" panose="020B0604020202020204" pitchFamily="34" charset="0"/>
              <a:cs typeface="Arial" panose="020B0604020202020204" pitchFamily="34" charset="0"/>
              <a:sym typeface="Wingdings" panose="05000000000000000000" pitchFamily="2" charset="2"/>
            </a:rPr>
            <a:t></a:t>
          </a:r>
          <a:r>
            <a:rPr lang="nl-NL" sz="2500" kern="1200" dirty="0">
              <a:latin typeface="Arial" panose="020B0604020202020204" pitchFamily="34" charset="0"/>
              <a:cs typeface="Arial" panose="020B0604020202020204" pitchFamily="34" charset="0"/>
            </a:rPr>
            <a:t>Ben je tot nieuwe inzichten gekomen? Wat doe je als een zorgvrager andere normen en waarden heeft dan die jij hebt?  </a:t>
          </a:r>
          <a:endParaRPr lang="en-US" sz="2500" kern="1200" dirty="0">
            <a:latin typeface="Arial" panose="020B0604020202020204" pitchFamily="34" charset="0"/>
            <a:cs typeface="Arial" panose="020B0604020202020204" pitchFamily="34" charset="0"/>
          </a:endParaRPr>
        </a:p>
      </dsp:txBody>
      <dsp:txXfrm>
        <a:off x="1507738" y="2338844"/>
        <a:ext cx="9007861" cy="13054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FB4E00-66A4-497A-AFFC-CC04F1A23C36}">
      <dsp:nvSpPr>
        <dsp:cNvPr id="0" name=""/>
        <dsp:cNvSpPr/>
      </dsp:nvSpPr>
      <dsp:spPr>
        <a:xfrm>
          <a:off x="1283" y="1007554"/>
          <a:ext cx="4672458" cy="2336229"/>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nl-NL" sz="2800" kern="1200" dirty="0">
              <a:latin typeface="Arial" panose="020B0604020202020204" pitchFamily="34" charset="0"/>
              <a:cs typeface="Arial" panose="020B0604020202020204" pitchFamily="34" charset="0"/>
            </a:rPr>
            <a:t>Wat is/wat denk jij dat ethiek is?</a:t>
          </a:r>
          <a:endParaRPr lang="en-US" sz="2800" kern="1200" dirty="0">
            <a:latin typeface="Arial" panose="020B0604020202020204" pitchFamily="34" charset="0"/>
            <a:cs typeface="Arial" panose="020B0604020202020204" pitchFamily="34" charset="0"/>
          </a:endParaRPr>
        </a:p>
      </dsp:txBody>
      <dsp:txXfrm>
        <a:off x="69709" y="1075980"/>
        <a:ext cx="4535606" cy="2199377"/>
      </dsp:txXfrm>
    </dsp:sp>
    <dsp:sp modelId="{2B31DFA3-260C-4B98-BFC7-9EE28EA8E635}">
      <dsp:nvSpPr>
        <dsp:cNvPr id="0" name=""/>
        <dsp:cNvSpPr/>
      </dsp:nvSpPr>
      <dsp:spPr>
        <a:xfrm>
          <a:off x="5843141" y="1007554"/>
          <a:ext cx="4672458" cy="2336229"/>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nl-NL" sz="2800" i="1" kern="1200" dirty="0">
              <a:latin typeface="Arial" panose="020B0604020202020204" pitchFamily="34" charset="0"/>
              <a:cs typeface="Arial" panose="020B0604020202020204" pitchFamily="34" charset="0"/>
            </a:rPr>
            <a:t>De zorg is één en al ethiek  </a:t>
          </a:r>
          <a:endParaRPr lang="en-US" sz="2800" kern="1200" dirty="0">
            <a:latin typeface="Arial" panose="020B0604020202020204" pitchFamily="34" charset="0"/>
            <a:cs typeface="Arial" panose="020B0604020202020204" pitchFamily="34" charset="0"/>
          </a:endParaRPr>
        </a:p>
      </dsp:txBody>
      <dsp:txXfrm>
        <a:off x="5911567" y="1075980"/>
        <a:ext cx="4535606" cy="21993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142D9F-69AC-4816-835F-802E279288A3}">
      <dsp:nvSpPr>
        <dsp:cNvPr id="0" name=""/>
        <dsp:cNvSpPr/>
      </dsp:nvSpPr>
      <dsp:spPr>
        <a:xfrm>
          <a:off x="0" y="4149"/>
          <a:ext cx="10515600" cy="973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dirty="0">
              <a:latin typeface="Arial" panose="020B0604020202020204" pitchFamily="34" charset="0"/>
              <a:cs typeface="Arial" panose="020B0604020202020204" pitchFamily="34" charset="0"/>
            </a:rPr>
            <a:t>Stap 1: Beschrijven </a:t>
          </a:r>
          <a:endParaRPr lang="en-US" sz="2000" kern="1200" dirty="0">
            <a:latin typeface="Arial" panose="020B0604020202020204" pitchFamily="34" charset="0"/>
            <a:cs typeface="Arial" panose="020B0604020202020204" pitchFamily="34" charset="0"/>
          </a:endParaRPr>
        </a:p>
      </dsp:txBody>
      <dsp:txXfrm>
        <a:off x="47519" y="51668"/>
        <a:ext cx="10420562" cy="878402"/>
      </dsp:txXfrm>
    </dsp:sp>
    <dsp:sp modelId="{AF7F5E2F-DEAA-4F98-AEFC-DD99BECD1366}">
      <dsp:nvSpPr>
        <dsp:cNvPr id="0" name=""/>
        <dsp:cNvSpPr/>
      </dsp:nvSpPr>
      <dsp:spPr>
        <a:xfrm>
          <a:off x="0" y="1127349"/>
          <a:ext cx="10515600" cy="973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dirty="0">
              <a:latin typeface="Arial" panose="020B0604020202020204" pitchFamily="34" charset="0"/>
              <a:cs typeface="Arial" panose="020B0604020202020204" pitchFamily="34" charset="0"/>
            </a:rPr>
            <a:t>Stap 2: Analyseren </a:t>
          </a:r>
          <a:endParaRPr lang="en-US" sz="2000" kern="1200" dirty="0">
            <a:latin typeface="Arial" panose="020B0604020202020204" pitchFamily="34" charset="0"/>
            <a:cs typeface="Arial" panose="020B0604020202020204" pitchFamily="34" charset="0"/>
          </a:endParaRPr>
        </a:p>
      </dsp:txBody>
      <dsp:txXfrm>
        <a:off x="47519" y="1174868"/>
        <a:ext cx="10420562" cy="878402"/>
      </dsp:txXfrm>
    </dsp:sp>
    <dsp:sp modelId="{F42ECFCD-A0D3-42E6-811F-A3134B1AF650}">
      <dsp:nvSpPr>
        <dsp:cNvPr id="0" name=""/>
        <dsp:cNvSpPr/>
      </dsp:nvSpPr>
      <dsp:spPr>
        <a:xfrm>
          <a:off x="0" y="2250549"/>
          <a:ext cx="10515600" cy="973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dirty="0">
              <a:latin typeface="Arial" panose="020B0604020202020204" pitchFamily="34" charset="0"/>
              <a:cs typeface="Arial" panose="020B0604020202020204" pitchFamily="34" charset="0"/>
            </a:rPr>
            <a:t>Stap 3: Ontwikkelen van opties/ mogelijke besluiten</a:t>
          </a:r>
          <a:endParaRPr lang="en-US" sz="2000" kern="1200" dirty="0">
            <a:latin typeface="Arial" panose="020B0604020202020204" pitchFamily="34" charset="0"/>
            <a:cs typeface="Arial" panose="020B0604020202020204" pitchFamily="34" charset="0"/>
          </a:endParaRPr>
        </a:p>
      </dsp:txBody>
      <dsp:txXfrm>
        <a:off x="47519" y="2298068"/>
        <a:ext cx="10420562" cy="878402"/>
      </dsp:txXfrm>
    </dsp:sp>
    <dsp:sp modelId="{FE4CF55B-4A5A-4549-9F23-07D2F68ACC2E}">
      <dsp:nvSpPr>
        <dsp:cNvPr id="0" name=""/>
        <dsp:cNvSpPr/>
      </dsp:nvSpPr>
      <dsp:spPr>
        <a:xfrm>
          <a:off x="0" y="3373749"/>
          <a:ext cx="10515600" cy="973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dirty="0">
              <a:latin typeface="Arial" panose="020B0604020202020204" pitchFamily="34" charset="0"/>
              <a:cs typeface="Arial" panose="020B0604020202020204" pitchFamily="34" charset="0"/>
            </a:rPr>
            <a:t>Stap 4: Afwegen en toetsen van opties</a:t>
          </a:r>
          <a:endParaRPr lang="en-US" sz="2000" kern="1200" dirty="0">
            <a:latin typeface="Arial" panose="020B0604020202020204" pitchFamily="34" charset="0"/>
            <a:cs typeface="Arial" panose="020B0604020202020204" pitchFamily="34" charset="0"/>
          </a:endParaRPr>
        </a:p>
      </dsp:txBody>
      <dsp:txXfrm>
        <a:off x="47519" y="3421268"/>
        <a:ext cx="10420562" cy="87840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07E0BB-2FA7-B942-2666-40F39F7170C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21C9E72F-7D43-A167-4929-94E7D82CC4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9C464A92-A222-ED1F-8358-AAE409F2BEBE}"/>
              </a:ext>
            </a:extLst>
          </p:cNvPr>
          <p:cNvSpPr>
            <a:spLocks noGrp="1"/>
          </p:cNvSpPr>
          <p:nvPr>
            <p:ph type="dt" sz="half" idx="10"/>
          </p:nvPr>
        </p:nvSpPr>
        <p:spPr/>
        <p:txBody>
          <a:bodyPr/>
          <a:lstStyle/>
          <a:p>
            <a:fld id="{4869F316-E02D-40B4-A37A-A756015290BD}" type="datetimeFigureOut">
              <a:rPr lang="nl-NL" smtClean="0"/>
              <a:t>18-8-2023</a:t>
            </a:fld>
            <a:endParaRPr lang="nl-NL"/>
          </a:p>
        </p:txBody>
      </p:sp>
      <p:sp>
        <p:nvSpPr>
          <p:cNvPr id="5" name="Tijdelijke aanduiding voor voettekst 4">
            <a:extLst>
              <a:ext uri="{FF2B5EF4-FFF2-40B4-BE49-F238E27FC236}">
                <a16:creationId xmlns:a16="http://schemas.microsoft.com/office/drawing/2014/main" id="{465911C9-1889-8EC3-FCE5-BB36B03D20E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396A7DC-3AA1-B62B-B2A7-1FA402AF41BD}"/>
              </a:ext>
            </a:extLst>
          </p:cNvPr>
          <p:cNvSpPr>
            <a:spLocks noGrp="1"/>
          </p:cNvSpPr>
          <p:nvPr>
            <p:ph type="sldNum" sz="quarter" idx="12"/>
          </p:nvPr>
        </p:nvSpPr>
        <p:spPr/>
        <p:txBody>
          <a:bodyPr/>
          <a:lstStyle/>
          <a:p>
            <a:fld id="{D32A0E72-4428-45E4-809F-19C344E67AA3}" type="slidenum">
              <a:rPr lang="nl-NL" smtClean="0"/>
              <a:t>‹nr.›</a:t>
            </a:fld>
            <a:endParaRPr lang="nl-NL"/>
          </a:p>
        </p:txBody>
      </p:sp>
    </p:spTree>
    <p:extLst>
      <p:ext uri="{BB962C8B-B14F-4D97-AF65-F5344CB8AC3E}">
        <p14:creationId xmlns:p14="http://schemas.microsoft.com/office/powerpoint/2010/main" val="3323813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D9C7FD-49C2-B12C-B88F-667C03E736DE}"/>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3965981-37B9-DF30-5EAB-2D4C3A0179F1}"/>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E85D4BD-8FC9-15BB-8CC1-E108E1DE3BB7}"/>
              </a:ext>
            </a:extLst>
          </p:cNvPr>
          <p:cNvSpPr>
            <a:spLocks noGrp="1"/>
          </p:cNvSpPr>
          <p:nvPr>
            <p:ph type="dt" sz="half" idx="10"/>
          </p:nvPr>
        </p:nvSpPr>
        <p:spPr/>
        <p:txBody>
          <a:bodyPr/>
          <a:lstStyle/>
          <a:p>
            <a:fld id="{4869F316-E02D-40B4-A37A-A756015290BD}" type="datetimeFigureOut">
              <a:rPr lang="nl-NL" smtClean="0"/>
              <a:t>18-8-2023</a:t>
            </a:fld>
            <a:endParaRPr lang="nl-NL"/>
          </a:p>
        </p:txBody>
      </p:sp>
      <p:sp>
        <p:nvSpPr>
          <p:cNvPr id="5" name="Tijdelijke aanduiding voor voettekst 4">
            <a:extLst>
              <a:ext uri="{FF2B5EF4-FFF2-40B4-BE49-F238E27FC236}">
                <a16:creationId xmlns:a16="http://schemas.microsoft.com/office/drawing/2014/main" id="{4050AD58-4B25-A263-9FDB-E5595A9B909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D344966-35EE-0FF3-FEF6-71D237A7CD97}"/>
              </a:ext>
            </a:extLst>
          </p:cNvPr>
          <p:cNvSpPr>
            <a:spLocks noGrp="1"/>
          </p:cNvSpPr>
          <p:nvPr>
            <p:ph type="sldNum" sz="quarter" idx="12"/>
          </p:nvPr>
        </p:nvSpPr>
        <p:spPr/>
        <p:txBody>
          <a:bodyPr/>
          <a:lstStyle/>
          <a:p>
            <a:fld id="{D32A0E72-4428-45E4-809F-19C344E67AA3}" type="slidenum">
              <a:rPr lang="nl-NL" smtClean="0"/>
              <a:t>‹nr.›</a:t>
            </a:fld>
            <a:endParaRPr lang="nl-NL"/>
          </a:p>
        </p:txBody>
      </p:sp>
    </p:spTree>
    <p:extLst>
      <p:ext uri="{BB962C8B-B14F-4D97-AF65-F5344CB8AC3E}">
        <p14:creationId xmlns:p14="http://schemas.microsoft.com/office/powerpoint/2010/main" val="3744900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55C3AC5-4B3E-33B3-80A6-C1B13359A9C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B5FEA23-C449-4998-57DE-5642FF0F7EF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AE5DDFC-74E6-D136-A08D-B143C092CD97}"/>
              </a:ext>
            </a:extLst>
          </p:cNvPr>
          <p:cNvSpPr>
            <a:spLocks noGrp="1"/>
          </p:cNvSpPr>
          <p:nvPr>
            <p:ph type="dt" sz="half" idx="10"/>
          </p:nvPr>
        </p:nvSpPr>
        <p:spPr/>
        <p:txBody>
          <a:bodyPr/>
          <a:lstStyle/>
          <a:p>
            <a:fld id="{4869F316-E02D-40B4-A37A-A756015290BD}" type="datetimeFigureOut">
              <a:rPr lang="nl-NL" smtClean="0"/>
              <a:t>18-8-2023</a:t>
            </a:fld>
            <a:endParaRPr lang="nl-NL"/>
          </a:p>
        </p:txBody>
      </p:sp>
      <p:sp>
        <p:nvSpPr>
          <p:cNvPr id="5" name="Tijdelijke aanduiding voor voettekst 4">
            <a:extLst>
              <a:ext uri="{FF2B5EF4-FFF2-40B4-BE49-F238E27FC236}">
                <a16:creationId xmlns:a16="http://schemas.microsoft.com/office/drawing/2014/main" id="{E6664DA6-4979-7C97-D343-0080DFF00F2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BD18F27-E90D-CD3A-D210-A4959C707EB5}"/>
              </a:ext>
            </a:extLst>
          </p:cNvPr>
          <p:cNvSpPr>
            <a:spLocks noGrp="1"/>
          </p:cNvSpPr>
          <p:nvPr>
            <p:ph type="sldNum" sz="quarter" idx="12"/>
          </p:nvPr>
        </p:nvSpPr>
        <p:spPr/>
        <p:txBody>
          <a:bodyPr/>
          <a:lstStyle/>
          <a:p>
            <a:fld id="{D32A0E72-4428-45E4-809F-19C344E67AA3}" type="slidenum">
              <a:rPr lang="nl-NL" smtClean="0"/>
              <a:t>‹nr.›</a:t>
            </a:fld>
            <a:endParaRPr lang="nl-NL"/>
          </a:p>
        </p:txBody>
      </p:sp>
    </p:spTree>
    <p:extLst>
      <p:ext uri="{BB962C8B-B14F-4D97-AF65-F5344CB8AC3E}">
        <p14:creationId xmlns:p14="http://schemas.microsoft.com/office/powerpoint/2010/main" val="3168264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B68251-318B-D542-F077-BFD31A5C31B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494F4DE-8C7D-A1DD-C195-1D743FC49AD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D0A396D-F681-7F1A-68A4-C07777188092}"/>
              </a:ext>
            </a:extLst>
          </p:cNvPr>
          <p:cNvSpPr>
            <a:spLocks noGrp="1"/>
          </p:cNvSpPr>
          <p:nvPr>
            <p:ph type="dt" sz="half" idx="10"/>
          </p:nvPr>
        </p:nvSpPr>
        <p:spPr/>
        <p:txBody>
          <a:bodyPr/>
          <a:lstStyle/>
          <a:p>
            <a:fld id="{4869F316-E02D-40B4-A37A-A756015290BD}" type="datetimeFigureOut">
              <a:rPr lang="nl-NL" smtClean="0"/>
              <a:t>18-8-2023</a:t>
            </a:fld>
            <a:endParaRPr lang="nl-NL"/>
          </a:p>
        </p:txBody>
      </p:sp>
      <p:sp>
        <p:nvSpPr>
          <p:cNvPr id="5" name="Tijdelijke aanduiding voor voettekst 4">
            <a:extLst>
              <a:ext uri="{FF2B5EF4-FFF2-40B4-BE49-F238E27FC236}">
                <a16:creationId xmlns:a16="http://schemas.microsoft.com/office/drawing/2014/main" id="{B4B6648C-012D-1D44-54E4-D819806A3A7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F7E91E6-DB57-6EF2-BF80-7C9826F9DE42}"/>
              </a:ext>
            </a:extLst>
          </p:cNvPr>
          <p:cNvSpPr>
            <a:spLocks noGrp="1"/>
          </p:cNvSpPr>
          <p:nvPr>
            <p:ph type="sldNum" sz="quarter" idx="12"/>
          </p:nvPr>
        </p:nvSpPr>
        <p:spPr/>
        <p:txBody>
          <a:bodyPr/>
          <a:lstStyle/>
          <a:p>
            <a:fld id="{D32A0E72-4428-45E4-809F-19C344E67AA3}" type="slidenum">
              <a:rPr lang="nl-NL" smtClean="0"/>
              <a:t>‹nr.›</a:t>
            </a:fld>
            <a:endParaRPr lang="nl-NL"/>
          </a:p>
        </p:txBody>
      </p:sp>
    </p:spTree>
    <p:extLst>
      <p:ext uri="{BB962C8B-B14F-4D97-AF65-F5344CB8AC3E}">
        <p14:creationId xmlns:p14="http://schemas.microsoft.com/office/powerpoint/2010/main" val="2383463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7C377E-E0DA-1873-13B8-D1C852F97E38}"/>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0B606D0C-0735-A45C-9C8E-0448264826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5E8E54C-C496-4288-74CB-9B8697740317}"/>
              </a:ext>
            </a:extLst>
          </p:cNvPr>
          <p:cNvSpPr>
            <a:spLocks noGrp="1"/>
          </p:cNvSpPr>
          <p:nvPr>
            <p:ph type="dt" sz="half" idx="10"/>
          </p:nvPr>
        </p:nvSpPr>
        <p:spPr/>
        <p:txBody>
          <a:bodyPr/>
          <a:lstStyle/>
          <a:p>
            <a:fld id="{4869F316-E02D-40B4-A37A-A756015290BD}" type="datetimeFigureOut">
              <a:rPr lang="nl-NL" smtClean="0"/>
              <a:t>18-8-2023</a:t>
            </a:fld>
            <a:endParaRPr lang="nl-NL"/>
          </a:p>
        </p:txBody>
      </p:sp>
      <p:sp>
        <p:nvSpPr>
          <p:cNvPr id="5" name="Tijdelijke aanduiding voor voettekst 4">
            <a:extLst>
              <a:ext uri="{FF2B5EF4-FFF2-40B4-BE49-F238E27FC236}">
                <a16:creationId xmlns:a16="http://schemas.microsoft.com/office/drawing/2014/main" id="{97D2CB38-03BE-ACAE-B23F-241C40C3CC7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5F850C6-BDF3-BB10-627B-0C7986A8D4C3}"/>
              </a:ext>
            </a:extLst>
          </p:cNvPr>
          <p:cNvSpPr>
            <a:spLocks noGrp="1"/>
          </p:cNvSpPr>
          <p:nvPr>
            <p:ph type="sldNum" sz="quarter" idx="12"/>
          </p:nvPr>
        </p:nvSpPr>
        <p:spPr/>
        <p:txBody>
          <a:bodyPr/>
          <a:lstStyle/>
          <a:p>
            <a:fld id="{D32A0E72-4428-45E4-809F-19C344E67AA3}" type="slidenum">
              <a:rPr lang="nl-NL" smtClean="0"/>
              <a:t>‹nr.›</a:t>
            </a:fld>
            <a:endParaRPr lang="nl-NL"/>
          </a:p>
        </p:txBody>
      </p:sp>
    </p:spTree>
    <p:extLst>
      <p:ext uri="{BB962C8B-B14F-4D97-AF65-F5344CB8AC3E}">
        <p14:creationId xmlns:p14="http://schemas.microsoft.com/office/powerpoint/2010/main" val="1859179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BD1ABA-7D7B-A2DF-D9A5-97B31AFFC5F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E2A11AC-F8E0-9A5B-5891-5B2BA3C39A8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CBF6BB39-FDC6-1BD2-9C33-31CBE9A97FB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EE50AB6-DDAA-561E-E1AA-6FCD9838CDCE}"/>
              </a:ext>
            </a:extLst>
          </p:cNvPr>
          <p:cNvSpPr>
            <a:spLocks noGrp="1"/>
          </p:cNvSpPr>
          <p:nvPr>
            <p:ph type="dt" sz="half" idx="10"/>
          </p:nvPr>
        </p:nvSpPr>
        <p:spPr/>
        <p:txBody>
          <a:bodyPr/>
          <a:lstStyle/>
          <a:p>
            <a:fld id="{4869F316-E02D-40B4-A37A-A756015290BD}" type="datetimeFigureOut">
              <a:rPr lang="nl-NL" smtClean="0"/>
              <a:t>18-8-2023</a:t>
            </a:fld>
            <a:endParaRPr lang="nl-NL"/>
          </a:p>
        </p:txBody>
      </p:sp>
      <p:sp>
        <p:nvSpPr>
          <p:cNvPr id="6" name="Tijdelijke aanduiding voor voettekst 5">
            <a:extLst>
              <a:ext uri="{FF2B5EF4-FFF2-40B4-BE49-F238E27FC236}">
                <a16:creationId xmlns:a16="http://schemas.microsoft.com/office/drawing/2014/main" id="{47D10151-FB5E-F7D8-5BC0-E6D5EC51E86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C975602-9745-C248-6AC9-A6CDBE79497D}"/>
              </a:ext>
            </a:extLst>
          </p:cNvPr>
          <p:cNvSpPr>
            <a:spLocks noGrp="1"/>
          </p:cNvSpPr>
          <p:nvPr>
            <p:ph type="sldNum" sz="quarter" idx="12"/>
          </p:nvPr>
        </p:nvSpPr>
        <p:spPr/>
        <p:txBody>
          <a:bodyPr/>
          <a:lstStyle/>
          <a:p>
            <a:fld id="{D32A0E72-4428-45E4-809F-19C344E67AA3}" type="slidenum">
              <a:rPr lang="nl-NL" smtClean="0"/>
              <a:t>‹nr.›</a:t>
            </a:fld>
            <a:endParaRPr lang="nl-NL"/>
          </a:p>
        </p:txBody>
      </p:sp>
    </p:spTree>
    <p:extLst>
      <p:ext uri="{BB962C8B-B14F-4D97-AF65-F5344CB8AC3E}">
        <p14:creationId xmlns:p14="http://schemas.microsoft.com/office/powerpoint/2010/main" val="2221958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C78830-23D6-982E-BFBB-3A12D47A667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D31191EA-5FA4-5492-8C60-6D963DF6C7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87BC8D0-5BF1-50C1-21F1-C9D0949C6888}"/>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13F6F5C-E2FA-7E95-F6A1-EDB30B2DE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4CB92DDF-A816-88ED-7B12-61BC7739671A}"/>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F68D5EE-C3F9-C40A-9D70-4AB7F0D8ECEB}"/>
              </a:ext>
            </a:extLst>
          </p:cNvPr>
          <p:cNvSpPr>
            <a:spLocks noGrp="1"/>
          </p:cNvSpPr>
          <p:nvPr>
            <p:ph type="dt" sz="half" idx="10"/>
          </p:nvPr>
        </p:nvSpPr>
        <p:spPr/>
        <p:txBody>
          <a:bodyPr/>
          <a:lstStyle/>
          <a:p>
            <a:fld id="{4869F316-E02D-40B4-A37A-A756015290BD}" type="datetimeFigureOut">
              <a:rPr lang="nl-NL" smtClean="0"/>
              <a:t>18-8-2023</a:t>
            </a:fld>
            <a:endParaRPr lang="nl-NL"/>
          </a:p>
        </p:txBody>
      </p:sp>
      <p:sp>
        <p:nvSpPr>
          <p:cNvPr id="8" name="Tijdelijke aanduiding voor voettekst 7">
            <a:extLst>
              <a:ext uri="{FF2B5EF4-FFF2-40B4-BE49-F238E27FC236}">
                <a16:creationId xmlns:a16="http://schemas.microsoft.com/office/drawing/2014/main" id="{05538842-D799-784B-8A15-CC7698A6205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E2150AE9-AC1B-2579-BFF3-CFE3480D3BF5}"/>
              </a:ext>
            </a:extLst>
          </p:cNvPr>
          <p:cNvSpPr>
            <a:spLocks noGrp="1"/>
          </p:cNvSpPr>
          <p:nvPr>
            <p:ph type="sldNum" sz="quarter" idx="12"/>
          </p:nvPr>
        </p:nvSpPr>
        <p:spPr/>
        <p:txBody>
          <a:bodyPr/>
          <a:lstStyle/>
          <a:p>
            <a:fld id="{D32A0E72-4428-45E4-809F-19C344E67AA3}" type="slidenum">
              <a:rPr lang="nl-NL" smtClean="0"/>
              <a:t>‹nr.›</a:t>
            </a:fld>
            <a:endParaRPr lang="nl-NL"/>
          </a:p>
        </p:txBody>
      </p:sp>
    </p:spTree>
    <p:extLst>
      <p:ext uri="{BB962C8B-B14F-4D97-AF65-F5344CB8AC3E}">
        <p14:creationId xmlns:p14="http://schemas.microsoft.com/office/powerpoint/2010/main" val="1897905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7C6844-E2B3-313A-4695-86384FD8036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3ECDE0D-F492-1C3A-F677-27CB70382D72}"/>
              </a:ext>
            </a:extLst>
          </p:cNvPr>
          <p:cNvSpPr>
            <a:spLocks noGrp="1"/>
          </p:cNvSpPr>
          <p:nvPr>
            <p:ph type="dt" sz="half" idx="10"/>
          </p:nvPr>
        </p:nvSpPr>
        <p:spPr/>
        <p:txBody>
          <a:bodyPr/>
          <a:lstStyle/>
          <a:p>
            <a:fld id="{4869F316-E02D-40B4-A37A-A756015290BD}" type="datetimeFigureOut">
              <a:rPr lang="nl-NL" smtClean="0"/>
              <a:t>18-8-2023</a:t>
            </a:fld>
            <a:endParaRPr lang="nl-NL"/>
          </a:p>
        </p:txBody>
      </p:sp>
      <p:sp>
        <p:nvSpPr>
          <p:cNvPr id="4" name="Tijdelijke aanduiding voor voettekst 3">
            <a:extLst>
              <a:ext uri="{FF2B5EF4-FFF2-40B4-BE49-F238E27FC236}">
                <a16:creationId xmlns:a16="http://schemas.microsoft.com/office/drawing/2014/main" id="{DAFB6600-7801-1574-35F2-3F75E7198EE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D2635D7-6EC6-AE42-E08F-8A9AAA371554}"/>
              </a:ext>
            </a:extLst>
          </p:cNvPr>
          <p:cNvSpPr>
            <a:spLocks noGrp="1"/>
          </p:cNvSpPr>
          <p:nvPr>
            <p:ph type="sldNum" sz="quarter" idx="12"/>
          </p:nvPr>
        </p:nvSpPr>
        <p:spPr/>
        <p:txBody>
          <a:bodyPr/>
          <a:lstStyle/>
          <a:p>
            <a:fld id="{D32A0E72-4428-45E4-809F-19C344E67AA3}" type="slidenum">
              <a:rPr lang="nl-NL" smtClean="0"/>
              <a:t>‹nr.›</a:t>
            </a:fld>
            <a:endParaRPr lang="nl-NL"/>
          </a:p>
        </p:txBody>
      </p:sp>
    </p:spTree>
    <p:extLst>
      <p:ext uri="{BB962C8B-B14F-4D97-AF65-F5344CB8AC3E}">
        <p14:creationId xmlns:p14="http://schemas.microsoft.com/office/powerpoint/2010/main" val="1635696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968A37C-0E52-68EA-17D2-476B996DF7E3}"/>
              </a:ext>
            </a:extLst>
          </p:cNvPr>
          <p:cNvSpPr>
            <a:spLocks noGrp="1"/>
          </p:cNvSpPr>
          <p:nvPr>
            <p:ph type="dt" sz="half" idx="10"/>
          </p:nvPr>
        </p:nvSpPr>
        <p:spPr/>
        <p:txBody>
          <a:bodyPr/>
          <a:lstStyle/>
          <a:p>
            <a:fld id="{4869F316-E02D-40B4-A37A-A756015290BD}" type="datetimeFigureOut">
              <a:rPr lang="nl-NL" smtClean="0"/>
              <a:t>18-8-2023</a:t>
            </a:fld>
            <a:endParaRPr lang="nl-NL"/>
          </a:p>
        </p:txBody>
      </p:sp>
      <p:sp>
        <p:nvSpPr>
          <p:cNvPr id="3" name="Tijdelijke aanduiding voor voettekst 2">
            <a:extLst>
              <a:ext uri="{FF2B5EF4-FFF2-40B4-BE49-F238E27FC236}">
                <a16:creationId xmlns:a16="http://schemas.microsoft.com/office/drawing/2014/main" id="{A192B69A-7996-DAE5-89B5-8C9E3EDFE1D5}"/>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11BA0526-E5DB-BFC5-9809-0E6A9D8C65B6}"/>
              </a:ext>
            </a:extLst>
          </p:cNvPr>
          <p:cNvSpPr>
            <a:spLocks noGrp="1"/>
          </p:cNvSpPr>
          <p:nvPr>
            <p:ph type="sldNum" sz="quarter" idx="12"/>
          </p:nvPr>
        </p:nvSpPr>
        <p:spPr/>
        <p:txBody>
          <a:bodyPr/>
          <a:lstStyle/>
          <a:p>
            <a:fld id="{D32A0E72-4428-45E4-809F-19C344E67AA3}" type="slidenum">
              <a:rPr lang="nl-NL" smtClean="0"/>
              <a:t>‹nr.›</a:t>
            </a:fld>
            <a:endParaRPr lang="nl-NL"/>
          </a:p>
        </p:txBody>
      </p:sp>
    </p:spTree>
    <p:extLst>
      <p:ext uri="{BB962C8B-B14F-4D97-AF65-F5344CB8AC3E}">
        <p14:creationId xmlns:p14="http://schemas.microsoft.com/office/powerpoint/2010/main" val="308924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06DD3A-5691-3F05-D079-09C1EE1A2A4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8BD47C9C-7680-38C4-65EF-7D8673D659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7842DC81-5069-6867-6C2C-CF6EB88786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BBB9993-EB47-0D45-3919-97C1A918E80B}"/>
              </a:ext>
            </a:extLst>
          </p:cNvPr>
          <p:cNvSpPr>
            <a:spLocks noGrp="1"/>
          </p:cNvSpPr>
          <p:nvPr>
            <p:ph type="dt" sz="half" idx="10"/>
          </p:nvPr>
        </p:nvSpPr>
        <p:spPr/>
        <p:txBody>
          <a:bodyPr/>
          <a:lstStyle/>
          <a:p>
            <a:fld id="{4869F316-E02D-40B4-A37A-A756015290BD}" type="datetimeFigureOut">
              <a:rPr lang="nl-NL" smtClean="0"/>
              <a:t>18-8-2023</a:t>
            </a:fld>
            <a:endParaRPr lang="nl-NL"/>
          </a:p>
        </p:txBody>
      </p:sp>
      <p:sp>
        <p:nvSpPr>
          <p:cNvPr id="6" name="Tijdelijke aanduiding voor voettekst 5">
            <a:extLst>
              <a:ext uri="{FF2B5EF4-FFF2-40B4-BE49-F238E27FC236}">
                <a16:creationId xmlns:a16="http://schemas.microsoft.com/office/drawing/2014/main" id="{E9662EF4-0A85-4C7D-CB1C-A5DA1907050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5CF9351-FC93-B923-9D08-05D171975151}"/>
              </a:ext>
            </a:extLst>
          </p:cNvPr>
          <p:cNvSpPr>
            <a:spLocks noGrp="1"/>
          </p:cNvSpPr>
          <p:nvPr>
            <p:ph type="sldNum" sz="quarter" idx="12"/>
          </p:nvPr>
        </p:nvSpPr>
        <p:spPr/>
        <p:txBody>
          <a:bodyPr/>
          <a:lstStyle/>
          <a:p>
            <a:fld id="{D32A0E72-4428-45E4-809F-19C344E67AA3}" type="slidenum">
              <a:rPr lang="nl-NL" smtClean="0"/>
              <a:t>‹nr.›</a:t>
            </a:fld>
            <a:endParaRPr lang="nl-NL"/>
          </a:p>
        </p:txBody>
      </p:sp>
    </p:spTree>
    <p:extLst>
      <p:ext uri="{BB962C8B-B14F-4D97-AF65-F5344CB8AC3E}">
        <p14:creationId xmlns:p14="http://schemas.microsoft.com/office/powerpoint/2010/main" val="859269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E1B71C-D347-7A5A-BE92-E287DD44276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5CD5B38-73BB-6A17-A9E2-B8FC508043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A877D2A-B517-CED0-D656-0778FBAB2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0433FC0-FF9B-4E4B-077E-5BEDE68B2238}"/>
              </a:ext>
            </a:extLst>
          </p:cNvPr>
          <p:cNvSpPr>
            <a:spLocks noGrp="1"/>
          </p:cNvSpPr>
          <p:nvPr>
            <p:ph type="dt" sz="half" idx="10"/>
          </p:nvPr>
        </p:nvSpPr>
        <p:spPr/>
        <p:txBody>
          <a:bodyPr/>
          <a:lstStyle/>
          <a:p>
            <a:fld id="{4869F316-E02D-40B4-A37A-A756015290BD}" type="datetimeFigureOut">
              <a:rPr lang="nl-NL" smtClean="0"/>
              <a:t>18-8-2023</a:t>
            </a:fld>
            <a:endParaRPr lang="nl-NL"/>
          </a:p>
        </p:txBody>
      </p:sp>
      <p:sp>
        <p:nvSpPr>
          <p:cNvPr id="6" name="Tijdelijke aanduiding voor voettekst 5">
            <a:extLst>
              <a:ext uri="{FF2B5EF4-FFF2-40B4-BE49-F238E27FC236}">
                <a16:creationId xmlns:a16="http://schemas.microsoft.com/office/drawing/2014/main" id="{DF9CAEBC-17B5-DB43-FB35-D4AD8A9759A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6307D5F-8D25-66B5-DE8E-199807CE8705}"/>
              </a:ext>
            </a:extLst>
          </p:cNvPr>
          <p:cNvSpPr>
            <a:spLocks noGrp="1"/>
          </p:cNvSpPr>
          <p:nvPr>
            <p:ph type="sldNum" sz="quarter" idx="12"/>
          </p:nvPr>
        </p:nvSpPr>
        <p:spPr/>
        <p:txBody>
          <a:bodyPr/>
          <a:lstStyle/>
          <a:p>
            <a:fld id="{D32A0E72-4428-45E4-809F-19C344E67AA3}" type="slidenum">
              <a:rPr lang="nl-NL" smtClean="0"/>
              <a:t>‹nr.›</a:t>
            </a:fld>
            <a:endParaRPr lang="nl-NL"/>
          </a:p>
        </p:txBody>
      </p:sp>
    </p:spTree>
    <p:extLst>
      <p:ext uri="{BB962C8B-B14F-4D97-AF65-F5344CB8AC3E}">
        <p14:creationId xmlns:p14="http://schemas.microsoft.com/office/powerpoint/2010/main" val="235221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9692B59-BF16-2670-5128-C33B84DEC4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8E77897-2FB8-4FED-5BC4-43FC4A391D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8CFB8DA-78DD-4733-2C36-E5E92839D5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69F316-E02D-40B4-A37A-A756015290BD}" type="datetimeFigureOut">
              <a:rPr lang="nl-NL" smtClean="0"/>
              <a:t>18-8-2023</a:t>
            </a:fld>
            <a:endParaRPr lang="nl-NL"/>
          </a:p>
        </p:txBody>
      </p:sp>
      <p:sp>
        <p:nvSpPr>
          <p:cNvPr id="5" name="Tijdelijke aanduiding voor voettekst 4">
            <a:extLst>
              <a:ext uri="{FF2B5EF4-FFF2-40B4-BE49-F238E27FC236}">
                <a16:creationId xmlns:a16="http://schemas.microsoft.com/office/drawing/2014/main" id="{F9F186D2-146D-AD04-2FBE-325C5D0B97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1DD2178B-931D-1BCA-26D2-80F37A1898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2A0E72-4428-45E4-809F-19C344E67AA3}" type="slidenum">
              <a:rPr lang="nl-NL" smtClean="0"/>
              <a:t>‹nr.›</a:t>
            </a:fld>
            <a:endParaRPr lang="nl-NL"/>
          </a:p>
        </p:txBody>
      </p:sp>
    </p:spTree>
    <p:extLst>
      <p:ext uri="{BB962C8B-B14F-4D97-AF65-F5344CB8AC3E}">
        <p14:creationId xmlns:p14="http://schemas.microsoft.com/office/powerpoint/2010/main" val="1879060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123test.nl/persoonlijke-waarden-tes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9">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el 1">
            <a:extLst>
              <a:ext uri="{FF2B5EF4-FFF2-40B4-BE49-F238E27FC236}">
                <a16:creationId xmlns:a16="http://schemas.microsoft.com/office/drawing/2014/main" id="{A0B9A56C-F32C-21DD-B769-1FD26DEABA83}"/>
              </a:ext>
            </a:extLst>
          </p:cNvPr>
          <p:cNvSpPr>
            <a:spLocks noGrp="1"/>
          </p:cNvSpPr>
          <p:nvPr>
            <p:ph type="ctrTitle"/>
          </p:nvPr>
        </p:nvSpPr>
        <p:spPr>
          <a:xfrm>
            <a:off x="1179226" y="1594707"/>
            <a:ext cx="9833548" cy="1325563"/>
          </a:xfrm>
        </p:spPr>
        <p:txBody>
          <a:bodyPr vert="horz" lIns="91440" tIns="45720" rIns="91440" bIns="45720" rtlCol="0" anchor="b">
            <a:normAutofit/>
          </a:bodyPr>
          <a:lstStyle/>
          <a:p>
            <a:r>
              <a:rPr lang="en-US" sz="3600" b="1" kern="1200" dirty="0" err="1">
                <a:solidFill>
                  <a:schemeClr val="tx2"/>
                </a:solidFill>
                <a:latin typeface="Arial" panose="020B0604020202020204" pitchFamily="34" charset="0"/>
                <a:cs typeface="Arial" panose="020B0604020202020204" pitchFamily="34" charset="0"/>
              </a:rPr>
              <a:t>Deskundigheidsbevordering</a:t>
            </a:r>
            <a:br>
              <a:rPr lang="en-US" sz="3600" b="1" kern="1200" dirty="0">
                <a:solidFill>
                  <a:schemeClr val="tx2"/>
                </a:solidFill>
                <a:latin typeface="Arial" panose="020B0604020202020204" pitchFamily="34" charset="0"/>
                <a:cs typeface="Arial" panose="020B0604020202020204" pitchFamily="34" charset="0"/>
              </a:rPr>
            </a:br>
            <a:r>
              <a:rPr lang="en-US" sz="3600" b="1" kern="1200" dirty="0" err="1">
                <a:solidFill>
                  <a:schemeClr val="tx2"/>
                </a:solidFill>
                <a:latin typeface="Arial" panose="020B0604020202020204" pitchFamily="34" charset="0"/>
                <a:cs typeface="Arial" panose="020B0604020202020204" pitchFamily="34" charset="0"/>
              </a:rPr>
              <a:t>inleiding</a:t>
            </a:r>
            <a:r>
              <a:rPr lang="en-US" sz="3600" b="1" kern="1200" dirty="0">
                <a:solidFill>
                  <a:schemeClr val="tx2"/>
                </a:solidFill>
                <a:latin typeface="Arial" panose="020B0604020202020204" pitchFamily="34" charset="0"/>
                <a:cs typeface="Arial" panose="020B0604020202020204" pitchFamily="34" charset="0"/>
              </a:rPr>
              <a:t>- </a:t>
            </a:r>
            <a:r>
              <a:rPr lang="en-US" sz="3600" b="1" kern="1200" dirty="0" err="1">
                <a:solidFill>
                  <a:schemeClr val="tx2"/>
                </a:solidFill>
                <a:latin typeface="Arial" panose="020B0604020202020204" pitchFamily="34" charset="0"/>
                <a:cs typeface="Arial" panose="020B0604020202020204" pitchFamily="34" charset="0"/>
              </a:rPr>
              <a:t>ethisch</a:t>
            </a:r>
            <a:r>
              <a:rPr lang="en-US" sz="3600" b="1" kern="1200" dirty="0">
                <a:solidFill>
                  <a:schemeClr val="tx2"/>
                </a:solidFill>
                <a:latin typeface="Arial" panose="020B0604020202020204" pitchFamily="34" charset="0"/>
                <a:cs typeface="Arial" panose="020B0604020202020204" pitchFamily="34" charset="0"/>
              </a:rPr>
              <a:t> </a:t>
            </a:r>
            <a:r>
              <a:rPr lang="en-US" sz="3600" b="1" kern="1200" dirty="0" err="1">
                <a:solidFill>
                  <a:schemeClr val="tx2"/>
                </a:solidFill>
                <a:latin typeface="Arial" panose="020B0604020202020204" pitchFamily="34" charset="0"/>
                <a:cs typeface="Arial" panose="020B0604020202020204" pitchFamily="34" charset="0"/>
              </a:rPr>
              <a:t>en</a:t>
            </a:r>
            <a:r>
              <a:rPr lang="en-US" sz="3600" b="1" kern="1200" dirty="0">
                <a:solidFill>
                  <a:schemeClr val="tx2"/>
                </a:solidFill>
                <a:latin typeface="Arial" panose="020B0604020202020204" pitchFamily="34" charset="0"/>
                <a:cs typeface="Arial" panose="020B0604020202020204" pitchFamily="34" charset="0"/>
              </a:rPr>
              <a:t> integer </a:t>
            </a:r>
            <a:r>
              <a:rPr lang="en-US" sz="3600" b="1" kern="1200" dirty="0" err="1">
                <a:solidFill>
                  <a:schemeClr val="tx2"/>
                </a:solidFill>
                <a:latin typeface="Arial" panose="020B0604020202020204" pitchFamily="34" charset="0"/>
                <a:cs typeface="Arial" panose="020B0604020202020204" pitchFamily="34" charset="0"/>
              </a:rPr>
              <a:t>handelen</a:t>
            </a:r>
            <a:r>
              <a:rPr lang="en-US" sz="3600" kern="1200" dirty="0">
                <a:solidFill>
                  <a:schemeClr val="tx2"/>
                </a:solidFill>
                <a:latin typeface="Arial" panose="020B0604020202020204" pitchFamily="34" charset="0"/>
                <a:cs typeface="Arial" panose="020B0604020202020204" pitchFamily="34" charset="0"/>
              </a:rPr>
              <a:t> </a:t>
            </a:r>
          </a:p>
        </p:txBody>
      </p:sp>
      <p:grpSp>
        <p:nvGrpSpPr>
          <p:cNvPr id="25" name="Group 11">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26" name="Freeform: Shape 12">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13">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4">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15">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Ondertitel 2">
            <a:extLst>
              <a:ext uri="{FF2B5EF4-FFF2-40B4-BE49-F238E27FC236}">
                <a16:creationId xmlns:a16="http://schemas.microsoft.com/office/drawing/2014/main" id="{6FA48BEB-7FD4-93C1-E798-E283A194E77D}"/>
              </a:ext>
            </a:extLst>
          </p:cNvPr>
          <p:cNvSpPr>
            <a:spLocks noGrp="1"/>
          </p:cNvSpPr>
          <p:nvPr>
            <p:ph type="subTitle" idx="1"/>
          </p:nvPr>
        </p:nvSpPr>
        <p:spPr>
          <a:xfrm>
            <a:off x="1179226" y="4371975"/>
            <a:ext cx="9833548" cy="1414971"/>
          </a:xfrm>
        </p:spPr>
        <p:txBody>
          <a:bodyPr vert="horz" lIns="91440" tIns="45720" rIns="91440" bIns="45720" rtlCol="0">
            <a:normAutofit/>
          </a:bodyPr>
          <a:lstStyle/>
          <a:p>
            <a:pPr algn="ctr"/>
            <a:r>
              <a:rPr lang="nl-NL" sz="1600" b="1" dirty="0">
                <a:latin typeface="Arial" panose="020B0604020202020204" pitchFamily="34" charset="0"/>
                <a:cs typeface="Arial" panose="020B0604020202020204" pitchFamily="34" charset="0"/>
              </a:rPr>
              <a:t>Opleiding tot MBO-verpleegkundige</a:t>
            </a:r>
          </a:p>
          <a:p>
            <a:pPr algn="ctr"/>
            <a:r>
              <a:rPr lang="nl-NL" sz="1600" b="1" dirty="0">
                <a:latin typeface="Arial" panose="020B0604020202020204" pitchFamily="34" charset="0"/>
                <a:cs typeface="Arial" panose="020B0604020202020204" pitchFamily="34" charset="0"/>
              </a:rPr>
              <a:t>Deskundigheidsbevordering</a:t>
            </a:r>
          </a:p>
          <a:p>
            <a:pPr algn="ctr"/>
            <a:r>
              <a:rPr lang="nl-NL" sz="1600" dirty="0">
                <a:latin typeface="Arial" panose="020B0604020202020204" pitchFamily="34" charset="0"/>
                <a:cs typeface="Arial" panose="020B0604020202020204" pitchFamily="34" charset="0"/>
              </a:rPr>
              <a:t>Leerjaar 4</a:t>
            </a:r>
          </a:p>
          <a:p>
            <a:pPr algn="ctr"/>
            <a:r>
              <a:rPr lang="nl-NL" sz="1600" dirty="0">
                <a:latin typeface="Arial" panose="020B0604020202020204" pitchFamily="34" charset="0"/>
                <a:cs typeface="Arial" panose="020B0604020202020204" pitchFamily="34" charset="0"/>
              </a:rPr>
              <a:t>Academie voor Zorg en Welzijn </a:t>
            </a:r>
          </a:p>
          <a:p>
            <a:pPr indent="-228600" algn="l">
              <a:buFont typeface="Arial" panose="020B0604020202020204" pitchFamily="34" charset="0"/>
              <a:buChar char="•"/>
            </a:pPr>
            <a:endParaRPr lang="en-US" sz="1800" b="1" dirty="0">
              <a:solidFill>
                <a:schemeClr val="tx2"/>
              </a:solidFill>
            </a:endParaRPr>
          </a:p>
        </p:txBody>
      </p:sp>
      <p:grpSp>
        <p:nvGrpSpPr>
          <p:cNvPr id="30" name="Group 17">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31" name="Freeform: Shape 18">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19">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25813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150C38-F33A-B556-0EA0-38B589E9DA8F}"/>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Dilemma- uitleg </a:t>
            </a:r>
          </a:p>
        </p:txBody>
      </p:sp>
      <p:sp>
        <p:nvSpPr>
          <p:cNvPr id="3" name="Tijdelijke aanduiding voor inhoud 2">
            <a:extLst>
              <a:ext uri="{FF2B5EF4-FFF2-40B4-BE49-F238E27FC236}">
                <a16:creationId xmlns:a16="http://schemas.microsoft.com/office/drawing/2014/main" id="{25C5AA30-88B8-C110-2C20-851EF67B89D2}"/>
              </a:ext>
            </a:extLst>
          </p:cNvPr>
          <p:cNvSpPr>
            <a:spLocks noGrp="1"/>
          </p:cNvSpPr>
          <p:nvPr>
            <p:ph idx="1"/>
          </p:nvPr>
        </p:nvSpPr>
        <p:spPr/>
        <p:txBody>
          <a:bodyPr/>
          <a:lstStyle/>
          <a:p>
            <a:pPr>
              <a:defRPr/>
            </a:pPr>
            <a:r>
              <a:rPr kumimoji="0" lang="nl-NL"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Je moet kiezen uit twee of meer keuzes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Het onderwerp gaat over waarden en normen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Je hebt de keus uit oplossingen die ongewenst zijn (voor cliënt, medewerker, organisatie) of niet ideaal zijn. Er is dus geen juiste keus te maken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Je hebt te maken met tegengestelde meningen en argumenten</a:t>
            </a:r>
            <a:endParaRPr kumimoji="0" lang="ru-RU" altLang="nl-NL" sz="2000" b="0" i="0" u="none" strike="noStrike" kern="1200" cap="none" spc="0" normalizeH="0" baseline="0" noProof="0" dirty="0">
              <a:ln>
                <a:noFill/>
              </a:ln>
              <a:solidFill>
                <a:srgbClr val="777777"/>
              </a:solidFill>
              <a:effectLst/>
              <a:uLnTx/>
              <a:uFillTx/>
              <a:latin typeface="Arial" panose="020B0604020202020204" pitchFamily="34" charset="0"/>
              <a:ea typeface="+mn-ea"/>
              <a:cs typeface="Arial" panose="020B0604020202020204" pitchFamily="34" charset="0"/>
            </a:endParaRPr>
          </a:p>
          <a:p>
            <a:pPr marL="0" indent="0">
              <a:buNone/>
            </a:pPr>
            <a:endParaRPr lang="nl-NL" dirty="0"/>
          </a:p>
        </p:txBody>
      </p:sp>
    </p:spTree>
    <p:extLst>
      <p:ext uri="{BB962C8B-B14F-4D97-AF65-F5344CB8AC3E}">
        <p14:creationId xmlns:p14="http://schemas.microsoft.com/office/powerpoint/2010/main" val="672411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D4652B-0DFD-DF3A-F04F-7B7EE5B01A0F}"/>
              </a:ext>
            </a:extLst>
          </p:cNvPr>
          <p:cNvSpPr>
            <a:spLocks noGrp="1"/>
          </p:cNvSpPr>
          <p:nvPr>
            <p:ph type="title"/>
          </p:nvPr>
        </p:nvSpPr>
        <p:spPr/>
        <p:txBody>
          <a:bodyPr/>
          <a:lstStyle/>
          <a:p>
            <a:r>
              <a:rPr lang="nl-NL" sz="4000" b="1" dirty="0">
                <a:latin typeface="Arial" panose="020B0604020202020204" pitchFamily="34" charset="0"/>
                <a:cs typeface="Arial" panose="020B0604020202020204" pitchFamily="34" charset="0"/>
              </a:rPr>
              <a:t>Integriteit</a:t>
            </a:r>
            <a:r>
              <a:rPr lang="nl-NL" dirty="0"/>
              <a:t> </a:t>
            </a:r>
          </a:p>
        </p:txBody>
      </p:sp>
      <p:sp>
        <p:nvSpPr>
          <p:cNvPr id="3" name="Tijdelijke aanduiding voor inhoud 2">
            <a:extLst>
              <a:ext uri="{FF2B5EF4-FFF2-40B4-BE49-F238E27FC236}">
                <a16:creationId xmlns:a16="http://schemas.microsoft.com/office/drawing/2014/main" id="{BD0DDEFA-D6FC-9750-81C3-73AF4D53C5CD}"/>
              </a:ext>
            </a:extLst>
          </p:cNvPr>
          <p:cNvSpPr>
            <a:spLocks noGrp="1"/>
          </p:cNvSpPr>
          <p:nvPr>
            <p:ph idx="1"/>
          </p:nvPr>
        </p:nvSpPr>
        <p:spPr/>
        <p:txBody>
          <a:bodyPr/>
          <a:lstStyle/>
          <a:p>
            <a:pPr marL="0" indent="0">
              <a:buNone/>
            </a:pPr>
            <a:r>
              <a:rPr lang="nl-NL" sz="2000" dirty="0">
                <a:latin typeface="Arial" panose="020B0604020202020204" pitchFamily="34" charset="0"/>
                <a:cs typeface="Arial" panose="020B0604020202020204" pitchFamily="34" charset="0"/>
              </a:rPr>
              <a:t>Wat betekent volgens jou het woord integriteit? </a:t>
            </a:r>
          </a:p>
          <a:p>
            <a:pPr marL="0" indent="0">
              <a:buNone/>
            </a:pPr>
            <a:endParaRPr lang="nl-NL" dirty="0"/>
          </a:p>
        </p:txBody>
      </p:sp>
    </p:spTree>
    <p:extLst>
      <p:ext uri="{BB962C8B-B14F-4D97-AF65-F5344CB8AC3E}">
        <p14:creationId xmlns:p14="http://schemas.microsoft.com/office/powerpoint/2010/main" val="3402907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E1165A-5093-CB46-83FE-6645ADAC5BF2}"/>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Integriteit- uitleg </a:t>
            </a:r>
          </a:p>
        </p:txBody>
      </p:sp>
      <p:sp>
        <p:nvSpPr>
          <p:cNvPr id="3" name="Tijdelijke aanduiding voor inhoud 2">
            <a:extLst>
              <a:ext uri="{FF2B5EF4-FFF2-40B4-BE49-F238E27FC236}">
                <a16:creationId xmlns:a16="http://schemas.microsoft.com/office/drawing/2014/main" id="{89A7D089-E18E-734B-2E16-B171674E12A8}"/>
              </a:ext>
            </a:extLst>
          </p:cNvPr>
          <p:cNvSpPr>
            <a:spLocks noGrp="1"/>
          </p:cNvSpPr>
          <p:nvPr>
            <p:ph idx="1"/>
          </p:nvPr>
        </p:nvSpPr>
        <p:spPr/>
        <p:txBody>
          <a:bodyPr>
            <a:normAutofit/>
          </a:bodyPr>
          <a:lstStyle/>
          <a:p>
            <a:pPr marL="0" indent="0">
              <a:buNone/>
            </a:pPr>
            <a:r>
              <a:rPr lang="nl-NL" sz="2000" b="0" i="0" dirty="0">
                <a:solidFill>
                  <a:srgbClr val="000000"/>
                </a:solidFill>
                <a:effectLst/>
                <a:latin typeface="Arial" panose="020B0604020202020204" pitchFamily="34" charset="0"/>
                <a:cs typeface="Arial" panose="020B0604020202020204" pitchFamily="34" charset="0"/>
              </a:rPr>
              <a:t>Een </a:t>
            </a:r>
            <a:r>
              <a:rPr lang="nl-NL" sz="2000" b="0" i="0" u="sng" dirty="0">
                <a:solidFill>
                  <a:srgbClr val="000000"/>
                </a:solidFill>
                <a:effectLst/>
                <a:latin typeface="Arial" panose="020B0604020202020204" pitchFamily="34" charset="0"/>
                <a:cs typeface="Arial" panose="020B0604020202020204" pitchFamily="34" charset="0"/>
              </a:rPr>
              <a:t>positieve</a:t>
            </a:r>
            <a:r>
              <a:rPr lang="nl-NL" sz="2000" b="0" i="0" dirty="0">
                <a:solidFill>
                  <a:srgbClr val="000000"/>
                </a:solidFill>
                <a:effectLst/>
                <a:latin typeface="Arial" panose="020B0604020202020204" pitchFamily="34" charset="0"/>
                <a:cs typeface="Arial" panose="020B0604020202020204" pitchFamily="34" charset="0"/>
              </a:rPr>
              <a:t> </a:t>
            </a:r>
            <a:r>
              <a:rPr lang="nl-NL" sz="2000" b="0" i="0" u="sng" dirty="0">
                <a:solidFill>
                  <a:srgbClr val="000000"/>
                </a:solidFill>
                <a:effectLst/>
                <a:latin typeface="Arial" panose="020B0604020202020204" pitchFamily="34" charset="0"/>
                <a:cs typeface="Arial" panose="020B0604020202020204" pitchFamily="34" charset="0"/>
              </a:rPr>
              <a:t>karaktereigenschap</a:t>
            </a:r>
            <a:r>
              <a:rPr lang="nl-NL" sz="2000" b="0" i="0" dirty="0">
                <a:solidFill>
                  <a:srgbClr val="000000"/>
                </a:solidFill>
                <a:effectLst/>
                <a:latin typeface="Arial" panose="020B0604020202020204" pitchFamily="34" charset="0"/>
                <a:cs typeface="Arial" panose="020B0604020202020204" pitchFamily="34" charset="0"/>
              </a:rPr>
              <a:t> die inhoudt dat iemand eerlijk, oprecht en betrouwbaar is en ook zo handelt.</a:t>
            </a:r>
            <a:br>
              <a:rPr lang="nl-NL" sz="2000" dirty="0">
                <a:latin typeface="Arial" panose="020B0604020202020204" pitchFamily="34" charset="0"/>
                <a:cs typeface="Arial" panose="020B0604020202020204" pitchFamily="34" charset="0"/>
              </a:rPr>
            </a:br>
            <a:br>
              <a:rPr lang="nl-NL" sz="2000" dirty="0">
                <a:latin typeface="Arial" panose="020B0604020202020204" pitchFamily="34" charset="0"/>
                <a:cs typeface="Arial" panose="020B0604020202020204" pitchFamily="34" charset="0"/>
              </a:rPr>
            </a:br>
            <a:r>
              <a:rPr lang="nl-NL" sz="2000" b="0" i="0" dirty="0">
                <a:solidFill>
                  <a:srgbClr val="000000"/>
                </a:solidFill>
                <a:effectLst/>
                <a:latin typeface="Arial" panose="020B0604020202020204" pitchFamily="34" charset="0"/>
                <a:cs typeface="Arial" panose="020B0604020202020204" pitchFamily="34" charset="0"/>
              </a:rPr>
              <a:t>Iemand die integriteit heeft houdt vast aan </a:t>
            </a:r>
            <a:r>
              <a:rPr lang="nl-NL" sz="2000" b="0" i="1" dirty="0">
                <a:solidFill>
                  <a:srgbClr val="000000"/>
                </a:solidFill>
                <a:effectLst/>
                <a:latin typeface="Arial" panose="020B0604020202020204" pitchFamily="34" charset="0"/>
                <a:cs typeface="Arial" panose="020B0604020202020204" pitchFamily="34" charset="0"/>
              </a:rPr>
              <a:t>zijn/haar waarden</a:t>
            </a:r>
            <a:r>
              <a:rPr lang="nl-NL" sz="2000" b="0" i="0" dirty="0">
                <a:solidFill>
                  <a:srgbClr val="000000"/>
                </a:solidFill>
                <a:effectLst/>
                <a:latin typeface="Arial" panose="020B0604020202020204" pitchFamily="34" charset="0"/>
                <a:cs typeface="Arial" panose="020B0604020202020204" pitchFamily="34" charset="0"/>
              </a:rPr>
              <a:t>, ook als hij/zij onder druk wordt gezet om dat niet te doen.</a:t>
            </a:r>
            <a:endParaRPr lang="nl-N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5219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81DA4C-DCE2-4965-186A-184A34B144E6}"/>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Voorbeelden ethische dilemma’s</a:t>
            </a:r>
          </a:p>
        </p:txBody>
      </p:sp>
      <p:sp>
        <p:nvSpPr>
          <p:cNvPr id="3" name="Tijdelijke aanduiding voor inhoud 2">
            <a:extLst>
              <a:ext uri="{FF2B5EF4-FFF2-40B4-BE49-F238E27FC236}">
                <a16:creationId xmlns:a16="http://schemas.microsoft.com/office/drawing/2014/main" id="{ABEEC452-8167-B357-154C-2A24CAD090F5}"/>
              </a:ext>
            </a:extLst>
          </p:cNvPr>
          <p:cNvSpPr>
            <a:spLocks noGrp="1"/>
          </p:cNvSpPr>
          <p:nvPr>
            <p:ph idx="1"/>
          </p:nvPr>
        </p:nvSpPr>
        <p:spPr/>
        <p:txBody>
          <a:bodyPr/>
          <a:lstStyle/>
          <a:p>
            <a:r>
              <a:rPr lang="nl-NL" sz="2000" dirty="0">
                <a:latin typeface="Arial" panose="020B0604020202020204" pitchFamily="34" charset="0"/>
                <a:cs typeface="Arial" panose="020B0604020202020204" pitchFamily="34" charset="0"/>
              </a:rPr>
              <a:t>Wel of niet dialyseren</a:t>
            </a:r>
          </a:p>
          <a:p>
            <a:r>
              <a:rPr lang="nl-NL" sz="2000" dirty="0">
                <a:latin typeface="Arial" panose="020B0604020202020204" pitchFamily="34" charset="0"/>
                <a:cs typeface="Arial" panose="020B0604020202020204" pitchFamily="34" charset="0"/>
              </a:rPr>
              <a:t>Ouderenmishandeling</a:t>
            </a:r>
          </a:p>
          <a:p>
            <a:r>
              <a:rPr lang="nl-NL" sz="2000" dirty="0">
                <a:latin typeface="Arial" panose="020B0604020202020204" pitchFamily="34" charset="0"/>
                <a:cs typeface="Arial" panose="020B0604020202020204" pitchFamily="34" charset="0"/>
              </a:rPr>
              <a:t>Wel of niet opnemen/opereren</a:t>
            </a:r>
          </a:p>
          <a:p>
            <a:r>
              <a:rPr lang="nl-NL" sz="2000" dirty="0">
                <a:latin typeface="Arial" panose="020B0604020202020204" pitchFamily="34" charset="0"/>
                <a:cs typeface="Arial" panose="020B0604020202020204" pitchFamily="34" charset="0"/>
              </a:rPr>
              <a:t>Wel of niet reanimeren </a:t>
            </a:r>
          </a:p>
          <a:p>
            <a:r>
              <a:rPr lang="nl-NL" sz="2000" dirty="0">
                <a:latin typeface="Arial" panose="020B0604020202020204" pitchFamily="34" charset="0"/>
                <a:cs typeface="Arial" panose="020B0604020202020204" pitchFamily="34" charset="0"/>
              </a:rPr>
              <a:t>Zorg overnemen óf zelfmanagement stimuleren</a:t>
            </a:r>
          </a:p>
          <a:p>
            <a:r>
              <a:rPr lang="nl-NL" sz="2000" dirty="0">
                <a:latin typeface="Arial" panose="020B0604020202020204" pitchFamily="34" charset="0"/>
                <a:cs typeface="Arial" panose="020B0604020202020204" pitchFamily="34" charset="0"/>
              </a:rPr>
              <a:t>Toegang tot het (medisch) dossier van mantelzorgers/vrijwilligers</a:t>
            </a:r>
          </a:p>
          <a:p>
            <a:pPr marL="0" indent="0">
              <a:buNone/>
            </a:pPr>
            <a:endParaRPr lang="nl-NL" sz="2000" dirty="0">
              <a:latin typeface="Arial" panose="020B0604020202020204" pitchFamily="34" charset="0"/>
              <a:cs typeface="Arial" panose="020B0604020202020204" pitchFamily="34" charset="0"/>
            </a:endParaRPr>
          </a:p>
          <a:p>
            <a:pPr marL="0" indent="0">
              <a:buNone/>
            </a:pPr>
            <a:r>
              <a:rPr lang="nl-NL" sz="2000" b="1" dirty="0">
                <a:latin typeface="Arial" panose="020B0604020202020204" pitchFamily="34" charset="0"/>
                <a:cs typeface="Arial" panose="020B0604020202020204" pitchFamily="34" charset="0"/>
              </a:rPr>
              <a:t>OLG: </a:t>
            </a:r>
          </a:p>
          <a:p>
            <a:pPr marL="0" indent="0">
              <a:buNone/>
            </a:pPr>
            <a:r>
              <a:rPr lang="nl-NL" sz="2000" dirty="0">
                <a:latin typeface="Arial" panose="020B0604020202020204" pitchFamily="34" charset="0"/>
                <a:cs typeface="Arial" panose="020B0604020202020204" pitchFamily="34" charset="0"/>
                <a:sym typeface="Wingdings" panose="05000000000000000000" pitchFamily="2" charset="2"/>
              </a:rPr>
              <a:t>wie heeft er ervaring met een ethisch dilemma</a:t>
            </a:r>
            <a:r>
              <a:rPr lang="nl-NL" dirty="0">
                <a:sym typeface="Wingdings" panose="05000000000000000000" pitchFamily="2" charset="2"/>
              </a:rPr>
              <a:t>? </a:t>
            </a:r>
            <a:endParaRPr lang="nl-NL" dirty="0"/>
          </a:p>
        </p:txBody>
      </p:sp>
    </p:spTree>
    <p:extLst>
      <p:ext uri="{BB962C8B-B14F-4D97-AF65-F5344CB8AC3E}">
        <p14:creationId xmlns:p14="http://schemas.microsoft.com/office/powerpoint/2010/main" val="2947699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9D0972-0289-F30E-70C3-69FBD65D5FAD}"/>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Opdracht uitwerking ethisch dilemma </a:t>
            </a:r>
          </a:p>
        </p:txBody>
      </p:sp>
      <p:sp>
        <p:nvSpPr>
          <p:cNvPr id="3" name="Tijdelijke aanduiding voor inhoud 2">
            <a:extLst>
              <a:ext uri="{FF2B5EF4-FFF2-40B4-BE49-F238E27FC236}">
                <a16:creationId xmlns:a16="http://schemas.microsoft.com/office/drawing/2014/main" id="{6BE52314-DD4D-B8D5-0FB3-B8DA94D8CDD0}"/>
              </a:ext>
            </a:extLst>
          </p:cNvPr>
          <p:cNvSpPr>
            <a:spLocks noGrp="1"/>
          </p:cNvSpPr>
          <p:nvPr>
            <p:ph idx="1"/>
          </p:nvPr>
        </p:nvSpPr>
        <p:spPr/>
        <p:txBody>
          <a:bodyPr/>
          <a:lstStyle/>
          <a:p>
            <a:r>
              <a:rPr lang="nl-NL" sz="2000" dirty="0">
                <a:latin typeface="Arial" panose="020B0604020202020204" pitchFamily="34" charset="0"/>
                <a:cs typeface="Arial" panose="020B0604020202020204" pitchFamily="34" charset="0"/>
              </a:rPr>
              <a:t>In tweetallen gaan jullie een zelfgekozen ethisch dilemma uitwerken. Je mag een dilemma verzinnen, maar ook een ethisch dilemma vanuit de BPV gebruiken</a:t>
            </a:r>
          </a:p>
          <a:p>
            <a:r>
              <a:rPr lang="nl-NL" sz="2000" dirty="0">
                <a:latin typeface="Arial" panose="020B0604020202020204" pitchFamily="34" charset="0"/>
                <a:cs typeface="Arial" panose="020B0604020202020204" pitchFamily="34" charset="0"/>
              </a:rPr>
              <a:t>Mochten jullie écht geen casus weten, dan kunnen jullie de casus van meneer de Haan gebruiken (zie dia 21)</a:t>
            </a:r>
          </a:p>
          <a:p>
            <a:r>
              <a:rPr lang="nl-NL" sz="2000" dirty="0">
                <a:latin typeface="Arial" panose="020B0604020202020204" pitchFamily="34" charset="0"/>
                <a:cs typeface="Arial" panose="020B0604020202020204" pitchFamily="34" charset="0"/>
              </a:rPr>
              <a:t>Het ethisch dilemma werken jullie uit volgens de vier stappen (waarover in de volgende dia’s uitleg)</a:t>
            </a:r>
          </a:p>
          <a:p>
            <a:r>
              <a:rPr lang="nl-NL" sz="2000" dirty="0">
                <a:latin typeface="Arial" panose="020B0604020202020204" pitchFamily="34" charset="0"/>
                <a:cs typeface="Arial" panose="020B0604020202020204" pitchFamily="34" charset="0"/>
              </a:rPr>
              <a:t>Het uitwerken doe je om meer inzicht te krijgen in het probleem en om uit te zoeken welke opties er zijn </a:t>
            </a:r>
          </a:p>
          <a:p>
            <a:r>
              <a:rPr lang="nl-NL" sz="2000" dirty="0">
                <a:latin typeface="Arial" panose="020B0604020202020204" pitchFamily="34" charset="0"/>
                <a:cs typeface="Arial" panose="020B0604020202020204" pitchFamily="34" charset="0"/>
              </a:rPr>
              <a:t>De volgende les mogen jullie hier ook nog aan werken. Hierna wordt het ingeleverd bij de docent ter beoordeling</a:t>
            </a:r>
          </a:p>
          <a:p>
            <a:pPr marL="0" indent="0">
              <a:buNone/>
            </a:pPr>
            <a:endParaRPr lang="nl-NL" dirty="0"/>
          </a:p>
        </p:txBody>
      </p:sp>
    </p:spTree>
    <p:extLst>
      <p:ext uri="{BB962C8B-B14F-4D97-AF65-F5344CB8AC3E}">
        <p14:creationId xmlns:p14="http://schemas.microsoft.com/office/powerpoint/2010/main" val="2554244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3A7E66-9808-D491-78A0-C9AECC49AB2C}"/>
              </a:ext>
            </a:extLst>
          </p:cNvPr>
          <p:cNvSpPr>
            <a:spLocks noGrp="1"/>
          </p:cNvSpPr>
          <p:nvPr>
            <p:ph type="title"/>
          </p:nvPr>
        </p:nvSpPr>
        <p:spPr/>
        <p:txBody>
          <a:bodyPr/>
          <a:lstStyle/>
          <a:p>
            <a:r>
              <a:rPr lang="nl-NL" sz="4000" b="1" dirty="0">
                <a:solidFill>
                  <a:srgbClr val="0070C0"/>
                </a:solidFill>
                <a:latin typeface="Arial" panose="020B0604020202020204" pitchFamily="34" charset="0"/>
                <a:cs typeface="Arial" panose="020B0604020202020204" pitchFamily="34" charset="0"/>
              </a:rPr>
              <a:t>Stappenplan uitwerking ethisch dilemma </a:t>
            </a:r>
            <a:r>
              <a:rPr lang="nl-NL" dirty="0"/>
              <a:t>	</a:t>
            </a:r>
          </a:p>
        </p:txBody>
      </p:sp>
      <p:graphicFrame>
        <p:nvGraphicFramePr>
          <p:cNvPr id="12" name="Tijdelijke aanduiding voor inhoud 2">
            <a:extLst>
              <a:ext uri="{FF2B5EF4-FFF2-40B4-BE49-F238E27FC236}">
                <a16:creationId xmlns:a16="http://schemas.microsoft.com/office/drawing/2014/main" id="{5EB1513C-7092-15F2-46B0-03CDA842EBC9}"/>
              </a:ext>
            </a:extLst>
          </p:cNvPr>
          <p:cNvGraphicFramePr>
            <a:graphicFrameLocks noGrp="1"/>
          </p:cNvGraphicFramePr>
          <p:nvPr>
            <p:ph idx="1"/>
            <p:extLst>
              <p:ext uri="{D42A27DB-BD31-4B8C-83A1-F6EECF244321}">
                <p14:modId xmlns:p14="http://schemas.microsoft.com/office/powerpoint/2010/main" val="3006500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0832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8CF91A-D973-038B-2D59-60C35F406079}"/>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Stap 1: beschrijven</a:t>
            </a:r>
          </a:p>
        </p:txBody>
      </p:sp>
      <p:sp>
        <p:nvSpPr>
          <p:cNvPr id="3" name="Tijdelijke aanduiding voor inhoud 2">
            <a:extLst>
              <a:ext uri="{FF2B5EF4-FFF2-40B4-BE49-F238E27FC236}">
                <a16:creationId xmlns:a16="http://schemas.microsoft.com/office/drawing/2014/main" id="{B3E58AD5-5325-A05E-6133-CACC7EB88EB8}"/>
              </a:ext>
            </a:extLst>
          </p:cNvPr>
          <p:cNvSpPr>
            <a:spLocks noGrp="1"/>
          </p:cNvSpPr>
          <p:nvPr>
            <p:ph idx="1"/>
          </p:nvPr>
        </p:nvSpPr>
        <p:spPr/>
        <p:txBody>
          <a:bodyPr/>
          <a:lstStyle/>
          <a:p>
            <a:pPr marL="0" indent="0">
              <a:buNone/>
            </a:pPr>
            <a:r>
              <a:rPr lang="nl-NL" sz="2000" dirty="0">
                <a:latin typeface="Arial" panose="020B0604020202020204" pitchFamily="34" charset="0"/>
                <a:cs typeface="Arial" panose="020B0604020202020204" pitchFamily="34" charset="0"/>
                <a:sym typeface="Wingdings" panose="05000000000000000000" pitchFamily="2" charset="2"/>
              </a:rPr>
              <a:t>beschrijf het dilemma</a:t>
            </a:r>
          </a:p>
          <a:p>
            <a:pPr marL="0" indent="0">
              <a:buNone/>
            </a:pPr>
            <a:r>
              <a:rPr lang="nl-NL" sz="2000" dirty="0">
                <a:latin typeface="Arial" panose="020B0604020202020204" pitchFamily="34" charset="0"/>
                <a:cs typeface="Arial" panose="020B0604020202020204" pitchFamily="34" charset="0"/>
                <a:sym typeface="Wingdings" panose="05000000000000000000" pitchFamily="2" charset="2"/>
              </a:rPr>
              <a:t>	korte casus: wat is er aan de hand? </a:t>
            </a:r>
          </a:p>
          <a:p>
            <a:pPr marL="0" indent="0">
              <a:buNone/>
            </a:pPr>
            <a:r>
              <a:rPr lang="nl-NL" sz="2000" dirty="0">
                <a:latin typeface="Arial" panose="020B0604020202020204" pitchFamily="34" charset="0"/>
                <a:cs typeface="Arial" panose="020B0604020202020204" pitchFamily="34" charset="0"/>
                <a:sym typeface="Wingdings" panose="05000000000000000000" pitchFamily="2" charset="2"/>
              </a:rPr>
              <a:t>	ethische vraag formuleren</a:t>
            </a:r>
          </a:p>
          <a:p>
            <a:pPr marL="0" indent="0">
              <a:buNone/>
            </a:pPr>
            <a:r>
              <a:rPr lang="nl-NL" sz="2000" dirty="0">
                <a:latin typeface="Arial" panose="020B0604020202020204" pitchFamily="34" charset="0"/>
                <a:cs typeface="Arial" panose="020B0604020202020204" pitchFamily="34" charset="0"/>
                <a:sym typeface="Wingdings" panose="05000000000000000000" pitchFamily="2" charset="2"/>
              </a:rPr>
              <a:t>	Let op: alleen feiten die waarneembaar zijn;</a:t>
            </a:r>
          </a:p>
          <a:p>
            <a:pPr marL="0" indent="0">
              <a:buNone/>
            </a:pPr>
            <a:r>
              <a:rPr lang="nl-NL" sz="2000" dirty="0">
                <a:latin typeface="Arial" panose="020B0604020202020204" pitchFamily="34" charset="0"/>
                <a:cs typeface="Arial" panose="020B0604020202020204" pitchFamily="34" charset="0"/>
                <a:sym typeface="Wingdings" panose="05000000000000000000" pitchFamily="2" charset="2"/>
              </a:rPr>
              <a:t>	-geen gevoelens</a:t>
            </a:r>
          </a:p>
          <a:p>
            <a:pPr marL="0" indent="0">
              <a:buNone/>
            </a:pPr>
            <a:r>
              <a:rPr lang="nl-NL" sz="2000" dirty="0">
                <a:latin typeface="Arial" panose="020B0604020202020204" pitchFamily="34" charset="0"/>
                <a:cs typeface="Arial" panose="020B0604020202020204" pitchFamily="34" charset="0"/>
                <a:sym typeface="Wingdings" panose="05000000000000000000" pitchFamily="2" charset="2"/>
              </a:rPr>
              <a:t>	-geen meningen</a:t>
            </a:r>
          </a:p>
          <a:p>
            <a:pPr marL="0" indent="0">
              <a:buNone/>
            </a:pPr>
            <a:r>
              <a:rPr lang="nl-NL" sz="2000" dirty="0">
                <a:latin typeface="Arial" panose="020B0604020202020204" pitchFamily="34" charset="0"/>
                <a:cs typeface="Arial" panose="020B0604020202020204" pitchFamily="34" charset="0"/>
                <a:sym typeface="Wingdings" panose="05000000000000000000" pitchFamily="2" charset="2"/>
              </a:rPr>
              <a:t>	-geen inschattingen óf interpretaties </a:t>
            </a:r>
          </a:p>
          <a:p>
            <a:pPr marL="0" indent="0">
              <a:buNone/>
            </a:pPr>
            <a:r>
              <a:rPr lang="nl-NL" dirty="0">
                <a:sym typeface="Wingdings" panose="05000000000000000000" pitchFamily="2" charset="2"/>
              </a:rPr>
              <a:t>	</a:t>
            </a:r>
          </a:p>
        </p:txBody>
      </p:sp>
    </p:spTree>
    <p:extLst>
      <p:ext uri="{BB962C8B-B14F-4D97-AF65-F5344CB8AC3E}">
        <p14:creationId xmlns:p14="http://schemas.microsoft.com/office/powerpoint/2010/main" val="2387659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455165-EDF5-4CE4-D10F-B581DCE3EB80}"/>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Stap 2: Analyseren </a:t>
            </a:r>
          </a:p>
        </p:txBody>
      </p:sp>
      <p:sp>
        <p:nvSpPr>
          <p:cNvPr id="3" name="Tijdelijke aanduiding voor inhoud 2">
            <a:extLst>
              <a:ext uri="{FF2B5EF4-FFF2-40B4-BE49-F238E27FC236}">
                <a16:creationId xmlns:a16="http://schemas.microsoft.com/office/drawing/2014/main" id="{C4F7DC38-6125-61A4-F179-4847C1503321}"/>
              </a:ext>
            </a:extLst>
          </p:cNvPr>
          <p:cNvSpPr>
            <a:spLocks noGrp="1"/>
          </p:cNvSpPr>
          <p:nvPr>
            <p:ph idx="1"/>
          </p:nvPr>
        </p:nvSpPr>
        <p:spPr/>
        <p:txBody>
          <a:bodyPr/>
          <a:lstStyle/>
          <a:p>
            <a:r>
              <a:rPr lang="nl-NL" sz="2000" dirty="0">
                <a:latin typeface="Arial" panose="020B0604020202020204" pitchFamily="34" charset="0"/>
                <a:cs typeface="Arial" panose="020B0604020202020204" pitchFamily="34" charset="0"/>
              </a:rPr>
              <a:t>Rafel het probleem uiteen</a:t>
            </a:r>
          </a:p>
          <a:p>
            <a:pPr lvl="1"/>
            <a:r>
              <a:rPr lang="nl-NL" sz="2000" dirty="0">
                <a:latin typeface="Arial" panose="020B0604020202020204" pitchFamily="34" charset="0"/>
                <a:cs typeface="Arial" panose="020B0604020202020204" pitchFamily="34" charset="0"/>
              </a:rPr>
              <a:t>Benoem per betrokkene:</a:t>
            </a:r>
          </a:p>
          <a:p>
            <a:pPr lvl="2"/>
            <a:r>
              <a:rPr lang="nl-NL" dirty="0">
                <a:latin typeface="Arial" panose="020B0604020202020204" pitchFamily="34" charset="0"/>
                <a:cs typeface="Arial" panose="020B0604020202020204" pitchFamily="34" charset="0"/>
              </a:rPr>
              <a:t>Probleem</a:t>
            </a:r>
          </a:p>
          <a:p>
            <a:pPr lvl="2"/>
            <a:r>
              <a:rPr lang="nl-NL" dirty="0">
                <a:latin typeface="Arial" panose="020B0604020202020204" pitchFamily="34" charset="0"/>
                <a:cs typeface="Arial" panose="020B0604020202020204" pitchFamily="34" charset="0"/>
              </a:rPr>
              <a:t>Waarden/normen</a:t>
            </a:r>
          </a:p>
          <a:p>
            <a:pPr lvl="2"/>
            <a:r>
              <a:rPr lang="nl-NL" dirty="0">
                <a:latin typeface="Arial" panose="020B0604020202020204" pitchFamily="34" charset="0"/>
                <a:cs typeface="Arial" panose="020B0604020202020204" pitchFamily="34" charset="0"/>
              </a:rPr>
              <a:t>Belangen</a:t>
            </a:r>
          </a:p>
          <a:p>
            <a:pPr lvl="2"/>
            <a:endParaRPr lang="nl-NL" dirty="0">
              <a:latin typeface="Arial" panose="020B0604020202020204" pitchFamily="34" charset="0"/>
              <a:cs typeface="Arial" panose="020B0604020202020204" pitchFamily="34" charset="0"/>
            </a:endParaRPr>
          </a:p>
          <a:p>
            <a:pPr>
              <a:buFont typeface="Arial" pitchFamily="34" charset="0"/>
              <a:buChar char="•"/>
              <a:defRPr/>
            </a:pPr>
            <a:r>
              <a:rPr lang="nl-NL" sz="2000" dirty="0">
                <a:latin typeface="Arial" panose="020B0604020202020204" pitchFamily="34" charset="0"/>
                <a:cs typeface="Arial" panose="020B0604020202020204" pitchFamily="34" charset="0"/>
              </a:rPr>
              <a:t>Tegenstellingen benoemen</a:t>
            </a:r>
          </a:p>
          <a:p>
            <a:pPr>
              <a:buFont typeface="Arial" pitchFamily="34" charset="0"/>
              <a:buChar char="•"/>
              <a:defRPr/>
            </a:pPr>
            <a:r>
              <a:rPr lang="nl-NL" sz="2000" dirty="0">
                <a:latin typeface="Arial" panose="020B0604020202020204" pitchFamily="34" charset="0"/>
                <a:cs typeface="Arial" panose="020B0604020202020204" pitchFamily="34" charset="0"/>
              </a:rPr>
              <a:t>Wie neemt de beslissing?</a:t>
            </a:r>
          </a:p>
          <a:p>
            <a:pPr>
              <a:buFont typeface="Arial" pitchFamily="34" charset="0"/>
              <a:buChar char="•"/>
              <a:defRPr/>
            </a:pPr>
            <a:r>
              <a:rPr lang="nl-NL" sz="2000" dirty="0">
                <a:latin typeface="Arial" panose="020B0604020202020204" pitchFamily="34" charset="0"/>
                <a:cs typeface="Arial" panose="020B0604020202020204" pitchFamily="34" charset="0"/>
              </a:rPr>
              <a:t>Ethische vraag opnieuw benoemen</a:t>
            </a:r>
          </a:p>
          <a:p>
            <a:pPr lvl="2"/>
            <a:endParaRPr lang="nl-NL" dirty="0"/>
          </a:p>
          <a:p>
            <a:pPr lvl="2"/>
            <a:endParaRPr lang="nl-NL" dirty="0"/>
          </a:p>
          <a:p>
            <a:pPr marL="914400" lvl="2" indent="0">
              <a:buNone/>
            </a:pPr>
            <a:endParaRPr lang="nl-NL" dirty="0"/>
          </a:p>
          <a:p>
            <a:pPr lvl="2"/>
            <a:endParaRPr lang="nl-NL" dirty="0"/>
          </a:p>
          <a:p>
            <a:pPr marL="914400" lvl="2" indent="0">
              <a:buNone/>
            </a:pPr>
            <a:endParaRPr lang="nl-NL" dirty="0"/>
          </a:p>
        </p:txBody>
      </p:sp>
    </p:spTree>
    <p:extLst>
      <p:ext uri="{BB962C8B-B14F-4D97-AF65-F5344CB8AC3E}">
        <p14:creationId xmlns:p14="http://schemas.microsoft.com/office/powerpoint/2010/main" val="510038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E9A9BE-DEB4-0896-6B83-9AE3B1B4EAB8}"/>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Stap 3: opties/besluiten</a:t>
            </a:r>
          </a:p>
        </p:txBody>
      </p:sp>
      <p:sp>
        <p:nvSpPr>
          <p:cNvPr id="3" name="Tijdelijke aanduiding voor inhoud 2">
            <a:extLst>
              <a:ext uri="{FF2B5EF4-FFF2-40B4-BE49-F238E27FC236}">
                <a16:creationId xmlns:a16="http://schemas.microsoft.com/office/drawing/2014/main" id="{FBA2A1B4-D5E5-7A85-6B24-08C79E7EAE39}"/>
              </a:ext>
            </a:extLst>
          </p:cNvPr>
          <p:cNvSpPr>
            <a:spLocks noGrp="1"/>
          </p:cNvSpPr>
          <p:nvPr>
            <p:ph idx="1"/>
          </p:nvPr>
        </p:nvSpPr>
        <p:spPr/>
        <p:txBody>
          <a:bodyPr/>
          <a:lstStyle/>
          <a:p>
            <a:pPr>
              <a:buFont typeface="Arial" pitchFamily="34" charset="0"/>
              <a:buChar char="•"/>
              <a:defRPr/>
            </a:pPr>
            <a:r>
              <a:rPr lang="nl-NL" sz="2000" dirty="0">
                <a:latin typeface="Arial" panose="020B0604020202020204" pitchFamily="34" charset="0"/>
                <a:cs typeface="Arial" panose="020B0604020202020204" pitchFamily="34" charset="0"/>
              </a:rPr>
              <a:t>Verschillende ideeën</a:t>
            </a:r>
          </a:p>
          <a:p>
            <a:pPr marL="0" indent="0">
              <a:buNone/>
              <a:defRPr/>
            </a:pPr>
            <a:r>
              <a:rPr lang="nl-NL" sz="2000" dirty="0">
                <a:latin typeface="Arial" panose="020B0604020202020204" pitchFamily="34" charset="0"/>
                <a:cs typeface="Arial" panose="020B0604020202020204" pitchFamily="34" charset="0"/>
              </a:rPr>
              <a:t>   (geen beste oplossing nog!)</a:t>
            </a:r>
          </a:p>
          <a:p>
            <a:pPr>
              <a:defRPr/>
            </a:pPr>
            <a:r>
              <a:rPr lang="nl-NL" sz="2000" dirty="0">
                <a:latin typeface="Arial" panose="020B0604020202020204" pitchFamily="34" charset="0"/>
                <a:cs typeface="Arial" panose="020B0604020202020204" pitchFamily="34" charset="0"/>
              </a:rPr>
              <a:t>Vanuit de verschillende rollen beargumenteren</a:t>
            </a:r>
          </a:p>
          <a:p>
            <a:endParaRPr lang="nl-NL" dirty="0"/>
          </a:p>
        </p:txBody>
      </p:sp>
    </p:spTree>
    <p:extLst>
      <p:ext uri="{BB962C8B-B14F-4D97-AF65-F5344CB8AC3E}">
        <p14:creationId xmlns:p14="http://schemas.microsoft.com/office/powerpoint/2010/main" val="779041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884FEF-51A3-4B65-267F-2E67419A3B2B}"/>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Stap 4: Toetsing van optie</a:t>
            </a:r>
          </a:p>
        </p:txBody>
      </p:sp>
      <p:sp>
        <p:nvSpPr>
          <p:cNvPr id="3" name="Tijdelijke aanduiding voor inhoud 2">
            <a:extLst>
              <a:ext uri="{FF2B5EF4-FFF2-40B4-BE49-F238E27FC236}">
                <a16:creationId xmlns:a16="http://schemas.microsoft.com/office/drawing/2014/main" id="{3E2AD3BD-F198-B12F-F893-7FC75125B4C8}"/>
              </a:ext>
            </a:extLst>
          </p:cNvPr>
          <p:cNvSpPr>
            <a:spLocks noGrp="1"/>
          </p:cNvSpPr>
          <p:nvPr>
            <p:ph idx="1"/>
          </p:nvPr>
        </p:nvSpPr>
        <p:spPr/>
        <p:txBody>
          <a:bodyPr>
            <a:normAutofit/>
          </a:bodyPr>
          <a:lstStyle/>
          <a:p>
            <a:r>
              <a:rPr lang="nl-NL" altLang="nl-NL" sz="2000" dirty="0">
                <a:latin typeface="Arial" panose="020B0604020202020204" pitchFamily="34" charset="0"/>
                <a:cs typeface="Arial" panose="020B0604020202020204" pitchFamily="34" charset="0"/>
              </a:rPr>
              <a:t>2 goede opties kiezen</a:t>
            </a:r>
          </a:p>
          <a:p>
            <a:r>
              <a:rPr lang="nl-NL" altLang="nl-NL" sz="2000" dirty="0">
                <a:latin typeface="Arial" panose="020B0604020202020204" pitchFamily="34" charset="0"/>
                <a:cs typeface="Arial" panose="020B0604020202020204" pitchFamily="34" charset="0"/>
              </a:rPr>
              <a:t>Tegen elkaar afwegen</a:t>
            </a:r>
          </a:p>
          <a:p>
            <a:r>
              <a:rPr lang="nl-NL" altLang="nl-NL" sz="2000" dirty="0">
                <a:latin typeface="Arial" panose="020B0604020202020204" pitchFamily="34" charset="0"/>
                <a:cs typeface="Arial" panose="020B0604020202020204" pitchFamily="34" charset="0"/>
              </a:rPr>
              <a:t>Voor en nadelen </a:t>
            </a:r>
          </a:p>
          <a:p>
            <a:r>
              <a:rPr lang="nl-NL" altLang="nl-NL" sz="2000" dirty="0">
                <a:latin typeface="Arial" panose="020B0604020202020204" pitchFamily="34" charset="0"/>
                <a:cs typeface="Arial" panose="020B0604020202020204" pitchFamily="34" charset="0"/>
              </a:rPr>
              <a:t>Kijk terug naar de hoofdvraag</a:t>
            </a:r>
            <a:endParaRPr lang="nl-N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9166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DC7422-51D4-C1B2-2FE4-F552389811BB}"/>
              </a:ext>
            </a:extLst>
          </p:cNvPr>
          <p:cNvSpPr>
            <a:spLocks noGrp="1"/>
          </p:cNvSpPr>
          <p:nvPr>
            <p:ph type="title"/>
          </p:nvPr>
        </p:nvSpPr>
        <p:spPr/>
        <p:txBody>
          <a:bodyPr>
            <a:normAutofit/>
          </a:bodyPr>
          <a:lstStyle/>
          <a:p>
            <a:r>
              <a:rPr lang="nl-NL" sz="4000" b="1" dirty="0">
                <a:solidFill>
                  <a:schemeClr val="bg2">
                    <a:lumMod val="25000"/>
                  </a:schemeClr>
                </a:solidFill>
                <a:latin typeface="Arial" panose="020B0604020202020204" pitchFamily="34" charset="0"/>
                <a:cs typeface="Arial" panose="020B0604020202020204" pitchFamily="34" charset="0"/>
              </a:rPr>
              <a:t>Lesdoelen (twee lessen) </a:t>
            </a:r>
          </a:p>
        </p:txBody>
      </p:sp>
      <p:sp>
        <p:nvSpPr>
          <p:cNvPr id="3" name="Tijdelijke aanduiding voor inhoud 2">
            <a:extLst>
              <a:ext uri="{FF2B5EF4-FFF2-40B4-BE49-F238E27FC236}">
                <a16:creationId xmlns:a16="http://schemas.microsoft.com/office/drawing/2014/main" id="{9DA12741-3E2F-908F-3D82-7BA40B4AF682}"/>
              </a:ext>
            </a:extLst>
          </p:cNvPr>
          <p:cNvSpPr>
            <a:spLocks noGrp="1"/>
          </p:cNvSpPr>
          <p:nvPr>
            <p:ph idx="1"/>
          </p:nvPr>
        </p:nvSpPr>
        <p:spPr/>
        <p:txBody>
          <a:bodyPr/>
          <a:lstStyle/>
          <a:p>
            <a:r>
              <a:rPr lang="nl-NL" sz="2000" dirty="0">
                <a:latin typeface="Arial" panose="020B0604020202020204" pitchFamily="34" charset="0"/>
                <a:cs typeface="Arial" panose="020B0604020202020204" pitchFamily="34" charset="0"/>
              </a:rPr>
              <a:t>Heb je de kennis over </a:t>
            </a:r>
            <a:r>
              <a:rPr lang="nl-NL" sz="2000" u="sng" dirty="0">
                <a:latin typeface="Arial" panose="020B0604020202020204" pitchFamily="34" charset="0"/>
                <a:cs typeface="Arial" panose="020B0604020202020204" pitchFamily="34" charset="0"/>
              </a:rPr>
              <a:t>normen</a:t>
            </a:r>
            <a:r>
              <a:rPr lang="nl-NL" sz="2000" dirty="0">
                <a:latin typeface="Arial" panose="020B0604020202020204" pitchFamily="34" charset="0"/>
                <a:cs typeface="Arial" panose="020B0604020202020204" pitchFamily="34" charset="0"/>
              </a:rPr>
              <a:t> en </a:t>
            </a:r>
            <a:r>
              <a:rPr lang="nl-NL" sz="2000" u="sng" dirty="0">
                <a:latin typeface="Arial" panose="020B0604020202020204" pitchFamily="34" charset="0"/>
                <a:cs typeface="Arial" panose="020B0604020202020204" pitchFamily="34" charset="0"/>
              </a:rPr>
              <a:t>waarden</a:t>
            </a:r>
            <a:r>
              <a:rPr lang="nl-NL" sz="2000" dirty="0">
                <a:latin typeface="Arial" panose="020B0604020202020204" pitchFamily="34" charset="0"/>
                <a:cs typeface="Arial" panose="020B0604020202020204" pitchFamily="34" charset="0"/>
              </a:rPr>
              <a:t> opgefrist en ben je je </a:t>
            </a:r>
            <a:r>
              <a:rPr lang="nl-NL" sz="2000" u="sng" dirty="0">
                <a:latin typeface="Arial" panose="020B0604020202020204" pitchFamily="34" charset="0"/>
                <a:cs typeface="Arial" panose="020B0604020202020204" pitchFamily="34" charset="0"/>
              </a:rPr>
              <a:t>bewust</a:t>
            </a:r>
            <a:r>
              <a:rPr lang="nl-NL" sz="2000" dirty="0">
                <a:latin typeface="Arial" panose="020B0604020202020204" pitchFamily="34" charset="0"/>
                <a:cs typeface="Arial" panose="020B0604020202020204" pitchFamily="34" charset="0"/>
              </a:rPr>
              <a:t> van je </a:t>
            </a:r>
            <a:r>
              <a:rPr lang="nl-NL" sz="2000" u="sng" dirty="0">
                <a:latin typeface="Arial" panose="020B0604020202020204" pitchFamily="34" charset="0"/>
                <a:cs typeface="Arial" panose="020B0604020202020204" pitchFamily="34" charset="0"/>
              </a:rPr>
              <a:t>eigen</a:t>
            </a:r>
            <a:r>
              <a:rPr lang="nl-NL" sz="2000" dirty="0">
                <a:latin typeface="Arial" panose="020B0604020202020204" pitchFamily="34" charset="0"/>
                <a:cs typeface="Arial" panose="020B0604020202020204" pitchFamily="34" charset="0"/>
              </a:rPr>
              <a:t> </a:t>
            </a:r>
            <a:r>
              <a:rPr lang="nl-NL" sz="2000" u="sng" dirty="0">
                <a:latin typeface="Arial" panose="020B0604020202020204" pitchFamily="34" charset="0"/>
                <a:cs typeface="Arial" panose="020B0604020202020204" pitchFamily="34" charset="0"/>
              </a:rPr>
              <a:t>normen</a:t>
            </a:r>
            <a:r>
              <a:rPr lang="nl-NL" sz="2000" dirty="0">
                <a:latin typeface="Arial" panose="020B0604020202020204" pitchFamily="34" charset="0"/>
                <a:cs typeface="Arial" panose="020B0604020202020204" pitchFamily="34" charset="0"/>
              </a:rPr>
              <a:t> en </a:t>
            </a:r>
            <a:r>
              <a:rPr lang="nl-NL" sz="2000" u="sng" dirty="0">
                <a:latin typeface="Arial" panose="020B0604020202020204" pitchFamily="34" charset="0"/>
                <a:cs typeface="Arial" panose="020B0604020202020204" pitchFamily="34" charset="0"/>
              </a:rPr>
              <a:t>waarden</a:t>
            </a:r>
            <a:r>
              <a:rPr lang="nl-NL" sz="2000" dirty="0">
                <a:latin typeface="Arial" panose="020B0604020202020204" pitchFamily="34" charset="0"/>
                <a:cs typeface="Arial" panose="020B0604020202020204" pitchFamily="34" charset="0"/>
              </a:rPr>
              <a:t> </a:t>
            </a:r>
          </a:p>
          <a:p>
            <a:pPr algn="l">
              <a:buFont typeface="Arial" panose="020B0604020202020204" pitchFamily="34" charset="0"/>
              <a:buChar char="•"/>
            </a:pPr>
            <a:r>
              <a:rPr lang="nl-NL" sz="2000" dirty="0">
                <a:latin typeface="Arial" panose="020B0604020202020204" pitchFamily="34" charset="0"/>
                <a:cs typeface="Arial" panose="020B0604020202020204" pitchFamily="34" charset="0"/>
              </a:rPr>
              <a:t>Heb j</a:t>
            </a:r>
            <a:r>
              <a:rPr lang="nl-NL" sz="2000" b="0" i="0" dirty="0">
                <a:effectLst/>
                <a:latin typeface="Arial" panose="020B0604020202020204" pitchFamily="34" charset="0"/>
                <a:cs typeface="Arial" panose="020B0604020202020204" pitchFamily="34" charset="0"/>
              </a:rPr>
              <a:t>e de kennis over </a:t>
            </a:r>
            <a:r>
              <a:rPr lang="nl-NL" sz="2000" b="0" i="0" u="sng" dirty="0">
                <a:effectLst/>
                <a:latin typeface="Arial" panose="020B0604020202020204" pitchFamily="34" charset="0"/>
                <a:cs typeface="Arial" panose="020B0604020202020204" pitchFamily="34" charset="0"/>
              </a:rPr>
              <a:t>ethisch</a:t>
            </a:r>
            <a:r>
              <a:rPr lang="nl-NL" sz="2000" b="0" i="0" dirty="0">
                <a:effectLst/>
                <a:latin typeface="Arial" panose="020B0604020202020204" pitchFamily="34" charset="0"/>
                <a:cs typeface="Arial" panose="020B0604020202020204" pitchFamily="34" charset="0"/>
              </a:rPr>
              <a:t> en </a:t>
            </a:r>
            <a:r>
              <a:rPr lang="nl-NL" sz="2000" b="0" i="0" u="sng" dirty="0">
                <a:effectLst/>
                <a:latin typeface="Arial" panose="020B0604020202020204" pitchFamily="34" charset="0"/>
                <a:cs typeface="Arial" panose="020B0604020202020204" pitchFamily="34" charset="0"/>
              </a:rPr>
              <a:t>integer</a:t>
            </a:r>
            <a:r>
              <a:rPr lang="nl-NL" sz="2000" b="0" i="0" dirty="0">
                <a:effectLst/>
                <a:latin typeface="Arial" panose="020B0604020202020204" pitchFamily="34" charset="0"/>
                <a:cs typeface="Arial" panose="020B0604020202020204" pitchFamily="34" charset="0"/>
              </a:rPr>
              <a:t> handelen opgefrist</a:t>
            </a:r>
          </a:p>
          <a:p>
            <a:pPr algn="l">
              <a:buFont typeface="Arial" panose="020B0604020202020204" pitchFamily="34" charset="0"/>
              <a:buChar char="•"/>
            </a:pPr>
            <a:r>
              <a:rPr lang="nl-NL" sz="2000" b="0" i="0" dirty="0">
                <a:effectLst/>
                <a:latin typeface="Arial" panose="020B0604020202020204" pitchFamily="34" charset="0"/>
                <a:cs typeface="Arial" panose="020B0604020202020204" pitchFamily="34" charset="0"/>
              </a:rPr>
              <a:t>Kun je voorbeelden noemen van </a:t>
            </a:r>
            <a:r>
              <a:rPr lang="nl-NL" sz="2000" b="0" i="0" u="sng" dirty="0">
                <a:effectLst/>
                <a:latin typeface="Arial" panose="020B0604020202020204" pitchFamily="34" charset="0"/>
                <a:cs typeface="Arial" panose="020B0604020202020204" pitchFamily="34" charset="0"/>
              </a:rPr>
              <a:t>professionele</a:t>
            </a:r>
            <a:r>
              <a:rPr lang="nl-NL" sz="2000" b="0" i="0" dirty="0">
                <a:effectLst/>
                <a:latin typeface="Arial" panose="020B0604020202020204" pitchFamily="34" charset="0"/>
                <a:cs typeface="Arial" panose="020B0604020202020204" pitchFamily="34" charset="0"/>
              </a:rPr>
              <a:t> en </a:t>
            </a:r>
            <a:r>
              <a:rPr lang="nl-NL" sz="2000" b="0" i="0" u="sng" dirty="0">
                <a:effectLst/>
                <a:latin typeface="Arial" panose="020B0604020202020204" pitchFamily="34" charset="0"/>
                <a:cs typeface="Arial" panose="020B0604020202020204" pitchFamily="34" charset="0"/>
              </a:rPr>
              <a:t>ethische</a:t>
            </a:r>
            <a:r>
              <a:rPr lang="nl-NL" sz="2000" b="0" i="0" dirty="0">
                <a:effectLst/>
                <a:latin typeface="Arial" panose="020B0604020202020204" pitchFamily="34" charset="0"/>
                <a:cs typeface="Arial" panose="020B0604020202020204" pitchFamily="34" charset="0"/>
              </a:rPr>
              <a:t> </a:t>
            </a:r>
            <a:r>
              <a:rPr lang="nl-NL" sz="2000" b="0" i="0" u="sng" dirty="0">
                <a:effectLst/>
                <a:latin typeface="Arial" panose="020B0604020202020204" pitchFamily="34" charset="0"/>
                <a:cs typeface="Arial" panose="020B0604020202020204" pitchFamily="34" charset="0"/>
              </a:rPr>
              <a:t>dilemma's</a:t>
            </a:r>
          </a:p>
          <a:p>
            <a:pPr algn="l">
              <a:buFont typeface="Arial" panose="020B0604020202020204" pitchFamily="34" charset="0"/>
              <a:buChar char="•"/>
            </a:pPr>
            <a:r>
              <a:rPr lang="nl-NL" sz="2000" b="0" i="0" dirty="0">
                <a:effectLst/>
                <a:latin typeface="Arial" panose="020B0604020202020204" pitchFamily="34" charset="0"/>
                <a:cs typeface="Arial" panose="020B0604020202020204" pitchFamily="34" charset="0"/>
              </a:rPr>
              <a:t>Kun je professionele en </a:t>
            </a:r>
            <a:r>
              <a:rPr lang="nl-NL" sz="2000" b="0" i="0" u="sng" dirty="0">
                <a:effectLst/>
                <a:latin typeface="Arial" panose="020B0604020202020204" pitchFamily="34" charset="0"/>
                <a:cs typeface="Arial" panose="020B0604020202020204" pitchFamily="34" charset="0"/>
              </a:rPr>
              <a:t>ethische dilemma’s </a:t>
            </a:r>
            <a:r>
              <a:rPr lang="nl-NL" sz="2000" b="0" i="0" dirty="0">
                <a:effectLst/>
                <a:latin typeface="Arial" panose="020B0604020202020204" pitchFamily="34" charset="0"/>
                <a:cs typeface="Arial" panose="020B0604020202020204" pitchFamily="34" charset="0"/>
              </a:rPr>
              <a:t>bespreken</a:t>
            </a:r>
          </a:p>
        </p:txBody>
      </p:sp>
    </p:spTree>
    <p:extLst>
      <p:ext uri="{BB962C8B-B14F-4D97-AF65-F5344CB8AC3E}">
        <p14:creationId xmlns:p14="http://schemas.microsoft.com/office/powerpoint/2010/main" val="3187246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F6DBB3-AD91-5AD9-F16A-03BC0E764BFB}"/>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Evaluatie les en vooruitblik volgende les </a:t>
            </a:r>
          </a:p>
        </p:txBody>
      </p:sp>
      <p:sp>
        <p:nvSpPr>
          <p:cNvPr id="3" name="Tijdelijke aanduiding voor inhoud 2">
            <a:extLst>
              <a:ext uri="{FF2B5EF4-FFF2-40B4-BE49-F238E27FC236}">
                <a16:creationId xmlns:a16="http://schemas.microsoft.com/office/drawing/2014/main" id="{B1BE1919-4EA4-2D34-B2AF-BEEB746B61E4}"/>
              </a:ext>
            </a:extLst>
          </p:cNvPr>
          <p:cNvSpPr>
            <a:spLocks noGrp="1"/>
          </p:cNvSpPr>
          <p:nvPr>
            <p:ph idx="1"/>
          </p:nvPr>
        </p:nvSpPr>
        <p:spPr/>
        <p:txBody>
          <a:bodyPr>
            <a:normAutofit/>
          </a:bodyPr>
          <a:lstStyle/>
          <a:p>
            <a:r>
              <a:rPr lang="nl-NL" sz="2000" dirty="0">
                <a:latin typeface="Arial" panose="020B0604020202020204" pitchFamily="34" charset="0"/>
                <a:cs typeface="Arial" panose="020B0604020202020204" pitchFamily="34" charset="0"/>
              </a:rPr>
              <a:t>Zijn de opgestelde leerdoelen behaald?</a:t>
            </a:r>
          </a:p>
          <a:p>
            <a:r>
              <a:rPr lang="nl-NL" sz="2000" dirty="0">
                <a:latin typeface="Arial" panose="020B0604020202020204" pitchFamily="34" charset="0"/>
                <a:cs typeface="Arial" panose="020B0604020202020204" pitchFamily="34" charset="0"/>
              </a:rPr>
              <a:t>Welke aandachtspunten neem je mee in je carrière als verpleegkundige?  </a:t>
            </a:r>
          </a:p>
          <a:p>
            <a:r>
              <a:rPr lang="nl-NL" sz="2000" dirty="0">
                <a:latin typeface="Arial" panose="020B0604020202020204" pitchFamily="34" charset="0"/>
                <a:cs typeface="Arial" panose="020B0604020202020204" pitchFamily="34" charset="0"/>
              </a:rPr>
              <a:t>Tijdens de volgende les gaan jullie verder met het uitwerken van jullie gekozen ethisch dilemma </a:t>
            </a:r>
          </a:p>
          <a:p>
            <a:endParaRPr lang="nl-N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8114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8A61EE-2CB1-7F34-7A73-0B76956B8C7A}"/>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Toepassen op casuïstiek dhr. de Haan</a:t>
            </a:r>
          </a:p>
        </p:txBody>
      </p:sp>
      <p:sp>
        <p:nvSpPr>
          <p:cNvPr id="3" name="Tijdelijke aanduiding voor inhoud 2">
            <a:extLst>
              <a:ext uri="{FF2B5EF4-FFF2-40B4-BE49-F238E27FC236}">
                <a16:creationId xmlns:a16="http://schemas.microsoft.com/office/drawing/2014/main" id="{A8C3C407-D42A-8738-AEB2-2FC28A7B333F}"/>
              </a:ext>
            </a:extLst>
          </p:cNvPr>
          <p:cNvSpPr>
            <a:spLocks noGrp="1"/>
          </p:cNvSpPr>
          <p:nvPr>
            <p:ph idx="1"/>
          </p:nvPr>
        </p:nvSpPr>
        <p:spPr/>
        <p:txBody>
          <a:bodyPr>
            <a:normAutofit/>
          </a:bodyPr>
          <a:lstStyle/>
          <a:p>
            <a:r>
              <a:rPr lang="nl-NL" sz="2000" b="0" i="0" dirty="0">
                <a:effectLst/>
                <a:latin typeface="Arial" panose="020B0604020202020204" pitchFamily="34" charset="0"/>
                <a:cs typeface="Arial" panose="020B0604020202020204" pitchFamily="34" charset="0"/>
              </a:rPr>
              <a:t>Meneer de Haan woont thuis en krijgt thuiszorg. Hij is een COPD-patiënt en heeft nog maar één long. Meneer heeft slikproblemen en krijgt daarom op advies van de kno-arts gemalen voedsel te eten. Het risico op verslikken is door het gemalen voedsel aanzienlijk kleiner. </a:t>
            </a:r>
          </a:p>
          <a:p>
            <a:r>
              <a:rPr lang="nl-NL" sz="2000" b="0" i="0" dirty="0">
                <a:effectLst/>
                <a:latin typeface="Arial" panose="020B0604020202020204" pitchFamily="34" charset="0"/>
                <a:cs typeface="Arial" panose="020B0604020202020204" pitchFamily="34" charset="0"/>
              </a:rPr>
              <a:t>Meneer </a:t>
            </a:r>
            <a:r>
              <a:rPr lang="nl-NL" sz="2000" dirty="0">
                <a:latin typeface="Arial" panose="020B0604020202020204" pitchFamily="34" charset="0"/>
                <a:cs typeface="Arial" panose="020B0604020202020204" pitchFamily="34" charset="0"/>
              </a:rPr>
              <a:t>d</a:t>
            </a:r>
            <a:r>
              <a:rPr lang="nl-NL" sz="2000" b="0" i="0" dirty="0">
                <a:effectLst/>
                <a:latin typeface="Arial" panose="020B0604020202020204" pitchFamily="34" charset="0"/>
                <a:cs typeface="Arial" panose="020B0604020202020204" pitchFamily="34" charset="0"/>
              </a:rPr>
              <a:t>e Haan verzet zich hier hevig tegen. Eén van de grootste pleziertjes in zijn leven is nu juist lekker eten en uit eten gaan. Hij zegt: ‘Als mijn tijd komt, komt God me halen’. </a:t>
            </a:r>
          </a:p>
          <a:p>
            <a:r>
              <a:rPr lang="nl-NL" sz="2000" b="0" i="0" dirty="0">
                <a:effectLst/>
                <a:latin typeface="Arial" panose="020B0604020202020204" pitchFamily="34" charset="0"/>
                <a:cs typeface="Arial" panose="020B0604020202020204" pitchFamily="34" charset="0"/>
              </a:rPr>
              <a:t>Meneer de Haan is bang dat zijn kaakspieren verslappen en het gemalen voedsel een grote invloed zal hebben op zijn spreekvermogen en op zijn sociale leven. Hij kan na een voetbalwedstrijd met zijn broer niet meer van een broodje kroket genieten, dat wordt gemalen</a:t>
            </a:r>
            <a:endParaRPr lang="nl-N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423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EBFA4C8-C301-60A7-C96E-E85360F5DF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729117"/>
          </a:xfrm>
          <a:prstGeom prst="rect">
            <a:avLst/>
          </a:prstGeom>
          <a:ln>
            <a:noFill/>
          </a:ln>
          <a:effectLst>
            <a:outerShdw blurRad="368300" dist="101600" dir="546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B0D263A-81FB-89CB-4A7B-2E3FD0D8E253}"/>
              </a:ext>
            </a:extLst>
          </p:cNvPr>
          <p:cNvSpPr>
            <a:spLocks noGrp="1"/>
          </p:cNvSpPr>
          <p:nvPr>
            <p:ph type="title"/>
          </p:nvPr>
        </p:nvSpPr>
        <p:spPr>
          <a:xfrm>
            <a:off x="761801" y="283714"/>
            <a:ext cx="9906799" cy="1161688"/>
          </a:xfrm>
        </p:spPr>
        <p:txBody>
          <a:bodyPr anchor="ctr">
            <a:normAutofit/>
          </a:bodyPr>
          <a:lstStyle/>
          <a:p>
            <a:r>
              <a:rPr lang="nl-NL" sz="4000" b="1">
                <a:latin typeface="Arial" panose="020B0604020202020204" pitchFamily="34" charset="0"/>
                <a:cs typeface="Arial" panose="020B0604020202020204" pitchFamily="34" charset="0"/>
              </a:rPr>
              <a:t>Waarden </a:t>
            </a:r>
          </a:p>
        </p:txBody>
      </p:sp>
      <p:sp>
        <p:nvSpPr>
          <p:cNvPr id="3" name="Tijdelijke aanduiding voor inhoud 2">
            <a:extLst>
              <a:ext uri="{FF2B5EF4-FFF2-40B4-BE49-F238E27FC236}">
                <a16:creationId xmlns:a16="http://schemas.microsoft.com/office/drawing/2014/main" id="{4683DD26-06CB-3193-CD8C-6F36780D272E}"/>
              </a:ext>
            </a:extLst>
          </p:cNvPr>
          <p:cNvSpPr>
            <a:spLocks noGrp="1"/>
          </p:cNvSpPr>
          <p:nvPr>
            <p:ph idx="1"/>
          </p:nvPr>
        </p:nvSpPr>
        <p:spPr>
          <a:xfrm>
            <a:off x="2253561" y="2217761"/>
            <a:ext cx="7680959" cy="4034116"/>
          </a:xfrm>
        </p:spPr>
        <p:txBody>
          <a:bodyPr anchor="ctr">
            <a:normAutofit fontScale="92500" lnSpcReduction="20000"/>
          </a:bodyPr>
          <a:lstStyle/>
          <a:p>
            <a:r>
              <a:rPr lang="nl-NL" sz="2000" dirty="0">
                <a:latin typeface="Arial" panose="020B0604020202020204" pitchFamily="34" charset="0"/>
                <a:cs typeface="Arial" panose="020B0604020202020204" pitchFamily="34" charset="0"/>
              </a:rPr>
              <a:t>Vanuit welke overtuiging je iets vindt</a:t>
            </a:r>
          </a:p>
          <a:p>
            <a:r>
              <a:rPr lang="nl-NL" sz="2000" dirty="0">
                <a:latin typeface="Arial" panose="020B0604020202020204" pitchFamily="34" charset="0"/>
                <a:cs typeface="Arial" panose="020B0604020202020204" pitchFamily="34" charset="0"/>
              </a:rPr>
              <a:t>Waarden kun je omschrijven als de </a:t>
            </a:r>
            <a:r>
              <a:rPr lang="nl-NL" sz="2000" i="1" dirty="0">
                <a:latin typeface="Arial" panose="020B0604020202020204" pitchFamily="34" charset="0"/>
                <a:cs typeface="Arial" panose="020B0604020202020204" pitchFamily="34" charset="0"/>
              </a:rPr>
              <a:t>idealen</a:t>
            </a:r>
            <a:r>
              <a:rPr lang="nl-NL" sz="2000" dirty="0">
                <a:latin typeface="Arial" panose="020B0604020202020204" pitchFamily="34" charset="0"/>
                <a:cs typeface="Arial" panose="020B0604020202020204" pitchFamily="34" charset="0"/>
              </a:rPr>
              <a:t> of </a:t>
            </a:r>
            <a:r>
              <a:rPr lang="nl-NL" sz="2000" i="1" dirty="0">
                <a:latin typeface="Arial" panose="020B0604020202020204" pitchFamily="34" charset="0"/>
                <a:cs typeface="Arial" panose="020B0604020202020204" pitchFamily="34" charset="0"/>
              </a:rPr>
              <a:t>overtuigingen</a:t>
            </a:r>
            <a:r>
              <a:rPr lang="nl-NL" sz="2000" dirty="0">
                <a:latin typeface="Arial" panose="020B0604020202020204" pitchFamily="34" charset="0"/>
                <a:cs typeface="Arial" panose="020B0604020202020204" pitchFamily="34" charset="0"/>
              </a:rPr>
              <a:t> van een groep mensen. </a:t>
            </a:r>
            <a:br>
              <a:rPr lang="nl-NL" sz="2000" dirty="0">
                <a:latin typeface="Arial" panose="020B0604020202020204" pitchFamily="34" charset="0"/>
                <a:cs typeface="Arial" panose="020B0604020202020204" pitchFamily="34" charset="0"/>
              </a:rPr>
            </a:br>
            <a:r>
              <a:rPr lang="nl-NL" sz="2000" dirty="0">
                <a:latin typeface="Arial" panose="020B0604020202020204" pitchFamily="34" charset="0"/>
                <a:cs typeface="Arial" panose="020B0604020202020204" pitchFamily="34" charset="0"/>
              </a:rPr>
              <a:t>Dingen die </a:t>
            </a:r>
            <a:r>
              <a:rPr lang="nl-NL" sz="2000" u="sng" dirty="0">
                <a:latin typeface="Arial" panose="020B0604020202020204" pitchFamily="34" charset="0"/>
                <a:cs typeface="Arial" panose="020B0604020202020204" pitchFamily="34" charset="0"/>
              </a:rPr>
              <a:t>belangrijk</a:t>
            </a:r>
            <a:r>
              <a:rPr lang="nl-NL" sz="2000" dirty="0">
                <a:latin typeface="Arial" panose="020B0604020202020204" pitchFamily="34" charset="0"/>
                <a:cs typeface="Arial" panose="020B0604020202020204" pitchFamily="34" charset="0"/>
              </a:rPr>
              <a:t> worden gevonden en het </a:t>
            </a:r>
            <a:r>
              <a:rPr lang="nl-NL" sz="2000" u="sng" dirty="0">
                <a:latin typeface="Arial" panose="020B0604020202020204" pitchFamily="34" charset="0"/>
                <a:cs typeface="Arial" panose="020B0604020202020204" pitchFamily="34" charset="0"/>
              </a:rPr>
              <a:t>nastreven</a:t>
            </a:r>
            <a:r>
              <a:rPr lang="nl-NL" sz="2000" dirty="0">
                <a:latin typeface="Arial" panose="020B0604020202020204" pitchFamily="34" charset="0"/>
                <a:cs typeface="Arial" panose="020B0604020202020204" pitchFamily="34" charset="0"/>
              </a:rPr>
              <a:t> waardig zijn. </a:t>
            </a:r>
          </a:p>
          <a:p>
            <a:r>
              <a:rPr lang="nl-NL" sz="2000" dirty="0">
                <a:latin typeface="Arial" panose="020B0604020202020204" pitchFamily="34" charset="0"/>
                <a:cs typeface="Arial" panose="020B0604020202020204" pitchFamily="34" charset="0"/>
              </a:rPr>
              <a:t>Vanuit waarden ontstaan gedragsregels (normen). Vandaar dat deze twee woorden zo vaak samen worden gebruikt.</a:t>
            </a:r>
          </a:p>
          <a:p>
            <a:r>
              <a:rPr lang="nl-NL" sz="2000" dirty="0">
                <a:latin typeface="Arial" panose="020B0604020202020204" pitchFamily="34" charset="0"/>
                <a:cs typeface="Arial" panose="020B0604020202020204" pitchFamily="34" charset="0"/>
              </a:rPr>
              <a:t>Waar normen gaan over hoe je je op een bepaalde manier gedraagt, gaan waarden over de </a:t>
            </a:r>
            <a:r>
              <a:rPr lang="nl-NL" sz="2000" i="1" dirty="0">
                <a:latin typeface="Arial" panose="020B0604020202020204" pitchFamily="34" charset="0"/>
                <a:cs typeface="Arial" panose="020B0604020202020204" pitchFamily="34" charset="0"/>
              </a:rPr>
              <a:t>achterliggende motivatie </a:t>
            </a:r>
            <a:r>
              <a:rPr lang="nl-NL" sz="2000" dirty="0">
                <a:latin typeface="Arial" panose="020B0604020202020204" pitchFamily="34" charset="0"/>
                <a:cs typeface="Arial" panose="020B0604020202020204" pitchFamily="34" charset="0"/>
              </a:rPr>
              <a:t>daarvan.</a:t>
            </a:r>
          </a:p>
          <a:p>
            <a:r>
              <a:rPr lang="nl-NL" sz="2000" dirty="0">
                <a:latin typeface="Arial" panose="020B0604020202020204" pitchFamily="34" charset="0"/>
                <a:cs typeface="Arial" panose="020B0604020202020204" pitchFamily="34" charset="0"/>
              </a:rPr>
              <a:t>Eerst is er dus de waarde, de opvatting van wat wenselijk is, en van daaruit vloeien de gedragsregels (normen)</a:t>
            </a:r>
          </a:p>
          <a:p>
            <a:endParaRPr lang="nl-NL" sz="2000" b="1" dirty="0">
              <a:latin typeface="Arial" panose="020B0604020202020204" pitchFamily="34" charset="0"/>
              <a:cs typeface="Arial" panose="020B0604020202020204" pitchFamily="34" charset="0"/>
            </a:endParaRPr>
          </a:p>
          <a:p>
            <a:pPr marL="0" indent="0">
              <a:buNone/>
            </a:pPr>
            <a:r>
              <a:rPr lang="nl-NL" sz="2000" b="1" dirty="0">
                <a:latin typeface="Arial" panose="020B0604020202020204" pitchFamily="34" charset="0"/>
                <a:cs typeface="Arial" panose="020B0604020202020204" pitchFamily="34" charset="0"/>
              </a:rPr>
              <a:t>Oefening: bewustwording eigen waarden;</a:t>
            </a:r>
          </a:p>
          <a:p>
            <a:pPr marL="0" indent="0">
              <a:buNone/>
            </a:pPr>
            <a:r>
              <a:rPr lang="nl-NL" sz="2000" dirty="0">
                <a:latin typeface="Arial" panose="020B0604020202020204" pitchFamily="34" charset="0"/>
                <a:cs typeface="Arial" panose="020B0604020202020204" pitchFamily="34" charset="0"/>
                <a:hlinkClick r:id="rId2"/>
              </a:rPr>
              <a:t>Persoonlijke waarden test | voor persoonlijke ontwikkeling en wat je belangrijk vindt | 123test.nl</a:t>
            </a:r>
            <a:endParaRPr lang="nl-NL" sz="2000" dirty="0">
              <a:latin typeface="Arial" panose="020B0604020202020204" pitchFamily="34" charset="0"/>
              <a:cs typeface="Arial" panose="020B0604020202020204" pitchFamily="34" charset="0"/>
            </a:endParaRPr>
          </a:p>
          <a:p>
            <a:pPr marL="0" indent="0">
              <a:buNone/>
            </a:pPr>
            <a:endParaRPr lang="nl-NL" sz="2000" dirty="0">
              <a:latin typeface="Arial" panose="020B0604020202020204" pitchFamily="34" charset="0"/>
              <a:cs typeface="Arial" panose="020B0604020202020204" pitchFamily="34" charset="0"/>
            </a:endParaRPr>
          </a:p>
          <a:p>
            <a:endParaRPr lang="nl-N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4952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EBFA4C8-C301-60A7-C96E-E85360F5DF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729117"/>
          </a:xfrm>
          <a:prstGeom prst="rect">
            <a:avLst/>
          </a:prstGeom>
          <a:ln>
            <a:noFill/>
          </a:ln>
          <a:effectLst>
            <a:outerShdw blurRad="368300" dist="101600" dir="546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3E190FD-F044-882D-7AEA-F53273EA4791}"/>
              </a:ext>
            </a:extLst>
          </p:cNvPr>
          <p:cNvSpPr>
            <a:spLocks noGrp="1"/>
          </p:cNvSpPr>
          <p:nvPr>
            <p:ph type="title"/>
          </p:nvPr>
        </p:nvSpPr>
        <p:spPr>
          <a:xfrm>
            <a:off x="761801" y="283714"/>
            <a:ext cx="9906799" cy="1161688"/>
          </a:xfrm>
        </p:spPr>
        <p:txBody>
          <a:bodyPr anchor="ctr">
            <a:normAutofit/>
          </a:bodyPr>
          <a:lstStyle/>
          <a:p>
            <a:r>
              <a:rPr lang="nl-NL" sz="4000" b="1">
                <a:latin typeface="Arial" panose="020B0604020202020204" pitchFamily="34" charset="0"/>
                <a:cs typeface="Arial" panose="020B0604020202020204" pitchFamily="34" charset="0"/>
              </a:rPr>
              <a:t>Normen </a:t>
            </a:r>
          </a:p>
        </p:txBody>
      </p:sp>
      <p:sp>
        <p:nvSpPr>
          <p:cNvPr id="7" name="Tijdelijke aanduiding voor inhoud 2">
            <a:extLst>
              <a:ext uri="{FF2B5EF4-FFF2-40B4-BE49-F238E27FC236}">
                <a16:creationId xmlns:a16="http://schemas.microsoft.com/office/drawing/2014/main" id="{72A69F73-8A3F-E772-92F6-2C7B80038EBB}"/>
              </a:ext>
            </a:extLst>
          </p:cNvPr>
          <p:cNvSpPr>
            <a:spLocks noGrp="1"/>
          </p:cNvSpPr>
          <p:nvPr>
            <p:ph idx="1"/>
          </p:nvPr>
        </p:nvSpPr>
        <p:spPr>
          <a:xfrm>
            <a:off x="655983" y="2217761"/>
            <a:ext cx="9278537" cy="4034116"/>
          </a:xfrm>
        </p:spPr>
        <p:txBody>
          <a:bodyPr anchor="ctr">
            <a:noAutofit/>
          </a:bodyPr>
          <a:lstStyle/>
          <a:p>
            <a:r>
              <a:rPr lang="nl-NL" sz="2000" dirty="0">
                <a:latin typeface="Arial" panose="020B0604020202020204" pitchFamily="34" charset="0"/>
                <a:cs typeface="Arial" panose="020B0604020202020204" pitchFamily="34" charset="0"/>
              </a:rPr>
              <a:t>Hetgeen jij als </a:t>
            </a:r>
            <a:r>
              <a:rPr lang="nl-NL" sz="2000" u="sng" dirty="0">
                <a:latin typeface="Arial" panose="020B0604020202020204" pitchFamily="34" charset="0"/>
                <a:cs typeface="Arial" panose="020B0604020202020204" pitchFamily="34" charset="0"/>
              </a:rPr>
              <a:t>normaal</a:t>
            </a:r>
            <a:r>
              <a:rPr lang="nl-NL" sz="2000" dirty="0">
                <a:latin typeface="Arial" panose="020B0604020202020204" pitchFamily="34" charset="0"/>
                <a:cs typeface="Arial" panose="020B0604020202020204" pitchFamily="34" charset="0"/>
              </a:rPr>
              <a:t> ziet</a:t>
            </a:r>
          </a:p>
          <a:p>
            <a:r>
              <a:rPr lang="nl-NL" sz="2000" dirty="0">
                <a:latin typeface="Arial" panose="020B0604020202020204" pitchFamily="34" charset="0"/>
                <a:cs typeface="Arial" panose="020B0604020202020204" pitchFamily="34" charset="0"/>
              </a:rPr>
              <a:t>Normen zijn gedragsregels die als normaal en vanzelfsprekend worden betitelt. Het zijn omgangsvormen binnen een samenleving die iedereen kent en toepast.</a:t>
            </a:r>
          </a:p>
          <a:p>
            <a:r>
              <a:rPr lang="nl-NL" sz="2000" dirty="0">
                <a:latin typeface="Arial" panose="020B0604020202020204" pitchFamily="34" charset="0"/>
                <a:cs typeface="Arial" panose="020B0604020202020204" pitchFamily="34" charset="0"/>
              </a:rPr>
              <a:t>Je kan het zien als de </a:t>
            </a:r>
            <a:r>
              <a:rPr lang="nl-NL" sz="2000" i="1" dirty="0">
                <a:latin typeface="Arial" panose="020B0604020202020204" pitchFamily="34" charset="0"/>
                <a:cs typeface="Arial" panose="020B0604020202020204" pitchFamily="34" charset="0"/>
              </a:rPr>
              <a:t>richtlijnen</a:t>
            </a:r>
            <a:r>
              <a:rPr lang="nl-NL" sz="2000" dirty="0">
                <a:latin typeface="Arial" panose="020B0604020202020204" pitchFamily="34" charset="0"/>
                <a:cs typeface="Arial" panose="020B0604020202020204" pitchFamily="34" charset="0"/>
              </a:rPr>
              <a:t> hoe je sociaal gewenst met elkaar omgaat</a:t>
            </a:r>
          </a:p>
          <a:p>
            <a:r>
              <a:rPr lang="nl-NL" sz="2000" dirty="0">
                <a:latin typeface="Arial" panose="020B0604020202020204" pitchFamily="34" charset="0"/>
                <a:cs typeface="Arial" panose="020B0604020202020204" pitchFamily="34" charset="0"/>
              </a:rPr>
              <a:t>Normen ontstaan uit een achterliggende </a:t>
            </a:r>
            <a:r>
              <a:rPr lang="nl-NL" sz="2000" b="1" dirty="0">
                <a:latin typeface="Arial" panose="020B0604020202020204" pitchFamily="34" charset="0"/>
                <a:cs typeface="Arial" panose="020B0604020202020204" pitchFamily="34" charset="0"/>
              </a:rPr>
              <a:t>waarden</a:t>
            </a:r>
            <a:r>
              <a:rPr lang="nl-NL" sz="2000" dirty="0">
                <a:latin typeface="Arial" panose="020B0604020202020204" pitchFamily="34" charset="0"/>
                <a:cs typeface="Arial" panose="020B0604020202020204" pitchFamily="34" charset="0"/>
              </a:rPr>
              <a:t>.</a:t>
            </a:r>
          </a:p>
          <a:p>
            <a:pPr marL="0" indent="0">
              <a:buNone/>
            </a:pPr>
            <a:endParaRPr lang="nl-NL" sz="2000" dirty="0"/>
          </a:p>
          <a:p>
            <a:pPr marL="0" indent="0">
              <a:buNone/>
            </a:pPr>
            <a:endParaRPr lang="nl-NL" sz="2000" dirty="0"/>
          </a:p>
          <a:p>
            <a:pPr marL="0" indent="0">
              <a:buNone/>
            </a:pPr>
            <a:r>
              <a:rPr lang="nl-NL" sz="2000" u="sng" dirty="0">
                <a:latin typeface="Arial" panose="020B0604020202020204" pitchFamily="34" charset="0"/>
                <a:cs typeface="Arial" panose="020B0604020202020204" pitchFamily="34" charset="0"/>
              </a:rPr>
              <a:t>Oefening: </a:t>
            </a:r>
          </a:p>
          <a:p>
            <a:pPr marL="0" indent="0">
              <a:buNone/>
            </a:pPr>
            <a:r>
              <a:rPr lang="nl-NL" sz="2000" dirty="0">
                <a:latin typeface="Arial" panose="020B0604020202020204" pitchFamily="34" charset="0"/>
                <a:cs typeface="Arial" panose="020B0604020202020204" pitchFamily="34" charset="0"/>
                <a:sym typeface="Wingdings" panose="05000000000000000000" pitchFamily="2" charset="2"/>
              </a:rPr>
              <a:t>schrijf voor jezelf op een post-it vijf normen op die jij belangrijk vindt- afgeleid van je opgeschreven waarden en plak je post-its vervolgens op het bord </a:t>
            </a:r>
            <a:endParaRPr lang="nl-N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7752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0235CA-B49E-81B8-68DB-2CD6D48272CB}"/>
              </a:ext>
            </a:extLst>
          </p:cNvPr>
          <p:cNvSpPr>
            <a:spLocks noGrp="1"/>
          </p:cNvSpPr>
          <p:nvPr>
            <p:ph type="title"/>
          </p:nvPr>
        </p:nvSpPr>
        <p:spPr/>
        <p:txBody>
          <a:bodyPr>
            <a:normAutofit/>
          </a:bodyPr>
          <a:lstStyle/>
          <a:p>
            <a:r>
              <a:rPr lang="nl-NL" sz="3200" b="1" dirty="0">
                <a:solidFill>
                  <a:schemeClr val="bg2">
                    <a:lumMod val="25000"/>
                  </a:schemeClr>
                </a:solidFill>
                <a:latin typeface="Arial" panose="020B0604020202020204" pitchFamily="34" charset="0"/>
                <a:cs typeface="Arial" panose="020B0604020202020204" pitchFamily="34" charset="0"/>
              </a:rPr>
              <a:t>Oefening: bijpassende waarde zoeken bij de norm</a:t>
            </a:r>
          </a:p>
        </p:txBody>
      </p:sp>
      <p:sp>
        <p:nvSpPr>
          <p:cNvPr id="3" name="Tijdelijke aanduiding voor inhoud 2">
            <a:extLst>
              <a:ext uri="{FF2B5EF4-FFF2-40B4-BE49-F238E27FC236}">
                <a16:creationId xmlns:a16="http://schemas.microsoft.com/office/drawing/2014/main" id="{272DD6B5-8938-6381-DB7C-1E900ABC7BC0}"/>
              </a:ext>
            </a:extLst>
          </p:cNvPr>
          <p:cNvSpPr>
            <a:spLocks noGrp="1"/>
          </p:cNvSpPr>
          <p:nvPr>
            <p:ph idx="1"/>
          </p:nvPr>
        </p:nvSpPr>
        <p:spPr>
          <a:xfrm>
            <a:off x="838200" y="1825624"/>
            <a:ext cx="10515600" cy="4746625"/>
          </a:xfrm>
        </p:spPr>
        <p:txBody>
          <a:bodyPr>
            <a:normAutofit fontScale="40000" lnSpcReduction="20000"/>
          </a:bodyPr>
          <a:lstStyle/>
          <a:p>
            <a:r>
              <a:rPr lang="nl-NL" sz="4000" b="1" dirty="0">
                <a:solidFill>
                  <a:schemeClr val="accent6"/>
                </a:solidFill>
                <a:latin typeface="Arial" panose="020B0604020202020204" pitchFamily="34" charset="0"/>
                <a:cs typeface="Arial" panose="020B0604020202020204" pitchFamily="34" charset="0"/>
              </a:rPr>
              <a:t>Norm</a:t>
            </a:r>
            <a:r>
              <a:rPr lang="nl-NL" sz="4000" dirty="0">
                <a:latin typeface="Arial" panose="020B0604020202020204" pitchFamily="34" charset="0"/>
                <a:cs typeface="Arial" panose="020B0604020202020204" pitchFamily="34" charset="0"/>
              </a:rPr>
              <a:t>: Je staat op voor ouderen of zwangere vrouwen, </a:t>
            </a:r>
            <a:r>
              <a:rPr lang="nl-NL" sz="4000" dirty="0" err="1">
                <a:latin typeface="Arial" panose="020B0604020202020204" pitchFamily="34" charset="0"/>
                <a:cs typeface="Arial" panose="020B0604020202020204" pitchFamily="34" charset="0"/>
              </a:rPr>
              <a:t>bijv</a:t>
            </a:r>
            <a:r>
              <a:rPr lang="nl-NL" sz="4000" dirty="0">
                <a:latin typeface="Arial" panose="020B0604020202020204" pitchFamily="34" charset="0"/>
                <a:cs typeface="Arial" panose="020B0604020202020204" pitchFamily="34" charset="0"/>
              </a:rPr>
              <a:t>, in het openbaar vervoer.</a:t>
            </a:r>
            <a:br>
              <a:rPr lang="nl-NL" sz="4000" dirty="0">
                <a:latin typeface="Arial" panose="020B0604020202020204" pitchFamily="34" charset="0"/>
                <a:cs typeface="Arial" panose="020B0604020202020204" pitchFamily="34" charset="0"/>
              </a:rPr>
            </a:br>
            <a:r>
              <a:rPr lang="nl-NL" sz="4000" dirty="0">
                <a:latin typeface="Arial" panose="020B0604020202020204" pitchFamily="34" charset="0"/>
                <a:cs typeface="Arial" panose="020B0604020202020204" pitchFamily="34" charset="0"/>
              </a:rPr>
              <a:t>Waarde: </a:t>
            </a:r>
          </a:p>
          <a:p>
            <a:pPr marL="0" indent="0">
              <a:buNone/>
            </a:pPr>
            <a:endParaRPr lang="nl-NL" sz="4000" dirty="0">
              <a:latin typeface="Arial" panose="020B0604020202020204" pitchFamily="34" charset="0"/>
              <a:cs typeface="Arial" panose="020B0604020202020204" pitchFamily="34" charset="0"/>
            </a:endParaRPr>
          </a:p>
          <a:p>
            <a:r>
              <a:rPr lang="nl-NL" sz="4000" b="1" dirty="0">
                <a:solidFill>
                  <a:schemeClr val="accent6"/>
                </a:solidFill>
                <a:latin typeface="Arial" panose="020B0604020202020204" pitchFamily="34" charset="0"/>
                <a:cs typeface="Arial" panose="020B0604020202020204" pitchFamily="34" charset="0"/>
              </a:rPr>
              <a:t>Norm</a:t>
            </a:r>
            <a:r>
              <a:rPr lang="nl-NL" sz="4000" dirty="0">
                <a:latin typeface="Arial" panose="020B0604020202020204" pitchFamily="34" charset="0"/>
                <a:cs typeface="Arial" panose="020B0604020202020204" pitchFamily="34" charset="0"/>
              </a:rPr>
              <a:t>: Als je het niet met iemand eens bent, ga je niet gelijk schelden of slaan.</a:t>
            </a:r>
            <a:br>
              <a:rPr lang="nl-NL" sz="4000" dirty="0">
                <a:latin typeface="Arial" panose="020B0604020202020204" pitchFamily="34" charset="0"/>
                <a:cs typeface="Arial" panose="020B0604020202020204" pitchFamily="34" charset="0"/>
              </a:rPr>
            </a:br>
            <a:r>
              <a:rPr lang="nl-NL" sz="4000" dirty="0">
                <a:latin typeface="Arial" panose="020B0604020202020204" pitchFamily="34" charset="0"/>
                <a:cs typeface="Arial" panose="020B0604020202020204" pitchFamily="34" charset="0"/>
              </a:rPr>
              <a:t>Waarde: </a:t>
            </a:r>
          </a:p>
          <a:p>
            <a:pPr marL="0" indent="0">
              <a:buNone/>
            </a:pPr>
            <a:endParaRPr lang="nl-NL" sz="4000" dirty="0">
              <a:latin typeface="Arial" panose="020B0604020202020204" pitchFamily="34" charset="0"/>
              <a:cs typeface="Arial" panose="020B0604020202020204" pitchFamily="34" charset="0"/>
            </a:endParaRPr>
          </a:p>
          <a:p>
            <a:r>
              <a:rPr lang="nl-NL" sz="4000" b="1" dirty="0">
                <a:solidFill>
                  <a:schemeClr val="accent6"/>
                </a:solidFill>
                <a:latin typeface="Arial" panose="020B0604020202020204" pitchFamily="34" charset="0"/>
                <a:cs typeface="Arial" panose="020B0604020202020204" pitchFamily="34" charset="0"/>
              </a:rPr>
              <a:t>Norm</a:t>
            </a:r>
            <a:r>
              <a:rPr lang="nl-NL" sz="4000" dirty="0">
                <a:latin typeface="Arial" panose="020B0604020202020204" pitchFamily="34" charset="0"/>
                <a:cs typeface="Arial" panose="020B0604020202020204" pitchFamily="34" charset="0"/>
              </a:rPr>
              <a:t>: Als je zegt dat je iemand helpt, dan doe je dat ook.</a:t>
            </a:r>
            <a:br>
              <a:rPr lang="nl-NL" sz="4000" dirty="0">
                <a:latin typeface="Arial" panose="020B0604020202020204" pitchFamily="34" charset="0"/>
                <a:cs typeface="Arial" panose="020B0604020202020204" pitchFamily="34" charset="0"/>
              </a:rPr>
            </a:br>
            <a:r>
              <a:rPr lang="nl-NL" sz="4000" dirty="0">
                <a:latin typeface="Arial" panose="020B0604020202020204" pitchFamily="34" charset="0"/>
                <a:cs typeface="Arial" panose="020B0604020202020204" pitchFamily="34" charset="0"/>
              </a:rPr>
              <a:t>Waarde: </a:t>
            </a:r>
          </a:p>
          <a:p>
            <a:endParaRPr lang="nl-NL" sz="4000" dirty="0">
              <a:latin typeface="Arial" panose="020B0604020202020204" pitchFamily="34" charset="0"/>
              <a:cs typeface="Arial" panose="020B0604020202020204" pitchFamily="34" charset="0"/>
            </a:endParaRPr>
          </a:p>
          <a:p>
            <a:r>
              <a:rPr lang="nl-NL" sz="4000" b="1" dirty="0">
                <a:solidFill>
                  <a:schemeClr val="accent6"/>
                </a:solidFill>
                <a:latin typeface="Arial" panose="020B0604020202020204" pitchFamily="34" charset="0"/>
                <a:cs typeface="Arial" panose="020B0604020202020204" pitchFamily="34" charset="0"/>
              </a:rPr>
              <a:t>Norm</a:t>
            </a:r>
            <a:r>
              <a:rPr lang="nl-NL" sz="4000" dirty="0">
                <a:latin typeface="Arial" panose="020B0604020202020204" pitchFamily="34" charset="0"/>
                <a:cs typeface="Arial" panose="020B0604020202020204" pitchFamily="34" charset="0"/>
              </a:rPr>
              <a:t>: Als iemand bij het stoplicht even voor wil met de auto, dan laat je die persoon voor.</a:t>
            </a:r>
            <a:br>
              <a:rPr lang="nl-NL" sz="4000" dirty="0">
                <a:latin typeface="Arial" panose="020B0604020202020204" pitchFamily="34" charset="0"/>
                <a:cs typeface="Arial" panose="020B0604020202020204" pitchFamily="34" charset="0"/>
              </a:rPr>
            </a:br>
            <a:r>
              <a:rPr lang="nl-NL" sz="4000" dirty="0">
                <a:latin typeface="Arial" panose="020B0604020202020204" pitchFamily="34" charset="0"/>
                <a:cs typeface="Arial" panose="020B0604020202020204" pitchFamily="34" charset="0"/>
              </a:rPr>
              <a:t>Waarde: </a:t>
            </a:r>
          </a:p>
          <a:p>
            <a:endParaRPr lang="nl-NL" sz="4000" dirty="0">
              <a:latin typeface="Arial" panose="020B0604020202020204" pitchFamily="34" charset="0"/>
              <a:cs typeface="Arial" panose="020B0604020202020204" pitchFamily="34" charset="0"/>
            </a:endParaRPr>
          </a:p>
          <a:p>
            <a:r>
              <a:rPr lang="nl-NL" sz="4000" b="1" dirty="0">
                <a:solidFill>
                  <a:schemeClr val="accent6"/>
                </a:solidFill>
                <a:latin typeface="Arial" panose="020B0604020202020204" pitchFamily="34" charset="0"/>
                <a:cs typeface="Arial" panose="020B0604020202020204" pitchFamily="34" charset="0"/>
              </a:rPr>
              <a:t>Norm</a:t>
            </a:r>
            <a:r>
              <a:rPr lang="nl-NL" sz="4000" dirty="0">
                <a:latin typeface="Arial" panose="020B0604020202020204" pitchFamily="34" charset="0"/>
                <a:cs typeface="Arial" panose="020B0604020202020204" pitchFamily="34" charset="0"/>
              </a:rPr>
              <a:t>: Als iemand geld opneemt bij de pinautomaat, hou je afstand.</a:t>
            </a:r>
            <a:br>
              <a:rPr lang="nl-NL" sz="4000" dirty="0">
                <a:latin typeface="Arial" panose="020B0604020202020204" pitchFamily="34" charset="0"/>
                <a:cs typeface="Arial" panose="020B0604020202020204" pitchFamily="34" charset="0"/>
              </a:rPr>
            </a:br>
            <a:r>
              <a:rPr lang="nl-NL" sz="4000" dirty="0">
                <a:latin typeface="Arial" panose="020B0604020202020204" pitchFamily="34" charset="0"/>
                <a:cs typeface="Arial" panose="020B0604020202020204" pitchFamily="34" charset="0"/>
              </a:rPr>
              <a:t>Waarde: </a:t>
            </a:r>
          </a:p>
          <a:p>
            <a:endParaRPr lang="nl-NL" sz="4000" dirty="0">
              <a:latin typeface="Arial" panose="020B0604020202020204" pitchFamily="34" charset="0"/>
              <a:cs typeface="Arial" panose="020B0604020202020204" pitchFamily="34" charset="0"/>
            </a:endParaRPr>
          </a:p>
          <a:p>
            <a:r>
              <a:rPr lang="nl-NL" sz="4000" b="1" dirty="0">
                <a:solidFill>
                  <a:schemeClr val="accent6"/>
                </a:solidFill>
                <a:latin typeface="Arial" panose="020B0604020202020204" pitchFamily="34" charset="0"/>
                <a:cs typeface="Arial" panose="020B0604020202020204" pitchFamily="34" charset="0"/>
              </a:rPr>
              <a:t>Norm</a:t>
            </a:r>
            <a:r>
              <a:rPr lang="nl-NL" sz="4000" dirty="0">
                <a:latin typeface="Arial" panose="020B0604020202020204" pitchFamily="34" charset="0"/>
                <a:cs typeface="Arial" panose="020B0604020202020204" pitchFamily="34" charset="0"/>
              </a:rPr>
              <a:t>: Als iemand je helpt met iets, bedank je die persoon.</a:t>
            </a:r>
            <a:br>
              <a:rPr lang="nl-NL" sz="4000" dirty="0">
                <a:latin typeface="Arial" panose="020B0604020202020204" pitchFamily="34" charset="0"/>
                <a:cs typeface="Arial" panose="020B0604020202020204" pitchFamily="34" charset="0"/>
              </a:rPr>
            </a:br>
            <a:r>
              <a:rPr lang="nl-NL" sz="4000" dirty="0">
                <a:latin typeface="Arial" panose="020B0604020202020204" pitchFamily="34" charset="0"/>
                <a:cs typeface="Arial" panose="020B0604020202020204" pitchFamily="34" charset="0"/>
              </a:rPr>
              <a:t>Waarde: </a:t>
            </a:r>
          </a:p>
          <a:p>
            <a:endParaRPr lang="nl-NL" dirty="0"/>
          </a:p>
        </p:txBody>
      </p:sp>
    </p:spTree>
    <p:extLst>
      <p:ext uri="{BB962C8B-B14F-4D97-AF65-F5344CB8AC3E}">
        <p14:creationId xmlns:p14="http://schemas.microsoft.com/office/powerpoint/2010/main" val="2421084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F17DF6-C5ED-CA81-A9AA-D856D7DF044F}"/>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Bewustwording normen en waarden </a:t>
            </a:r>
          </a:p>
        </p:txBody>
      </p:sp>
      <p:graphicFrame>
        <p:nvGraphicFramePr>
          <p:cNvPr id="9" name="Tijdelijke aanduiding voor inhoud 2">
            <a:extLst>
              <a:ext uri="{FF2B5EF4-FFF2-40B4-BE49-F238E27FC236}">
                <a16:creationId xmlns:a16="http://schemas.microsoft.com/office/drawing/2014/main" id="{F3D9D714-7BCD-5A29-F0D0-77DDF3E5C5A8}"/>
              </a:ext>
            </a:extLst>
          </p:cNvPr>
          <p:cNvGraphicFramePr>
            <a:graphicFrameLocks noGrp="1"/>
          </p:cNvGraphicFramePr>
          <p:nvPr>
            <p:ph idx="1"/>
            <p:extLst>
              <p:ext uri="{D42A27DB-BD31-4B8C-83A1-F6EECF244321}">
                <p14:modId xmlns:p14="http://schemas.microsoft.com/office/powerpoint/2010/main" val="293656776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4171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334143C-4482-5E1B-3676-3360FD44306D}"/>
              </a:ext>
            </a:extLst>
          </p:cNvPr>
          <p:cNvPicPr>
            <a:picLocks noChangeAspect="1"/>
          </p:cNvPicPr>
          <p:nvPr/>
        </p:nvPicPr>
        <p:blipFill rotWithShape="1">
          <a:blip r:embed="rId2">
            <a:duotone>
              <a:schemeClr val="bg2">
                <a:shade val="45000"/>
                <a:satMod val="135000"/>
              </a:schemeClr>
              <a:prstClr val="white"/>
            </a:duotone>
          </a:blip>
          <a:srcRect t="15730"/>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83929E7-2F0B-8EFA-8B08-526EBCC70B2A}"/>
              </a:ext>
            </a:extLst>
          </p:cNvPr>
          <p:cNvSpPr>
            <a:spLocks noGrp="1"/>
          </p:cNvSpPr>
          <p:nvPr>
            <p:ph type="title"/>
          </p:nvPr>
        </p:nvSpPr>
        <p:spPr>
          <a:xfrm>
            <a:off x="838200" y="365125"/>
            <a:ext cx="10515600" cy="1325563"/>
          </a:xfrm>
        </p:spPr>
        <p:txBody>
          <a:bodyPr>
            <a:normAutofit/>
          </a:bodyPr>
          <a:lstStyle/>
          <a:p>
            <a:r>
              <a:rPr lang="nl-NL" b="1">
                <a:latin typeface="Arial" panose="020B0604020202020204" pitchFamily="34" charset="0"/>
                <a:cs typeface="Arial" panose="020B0604020202020204" pitchFamily="34" charset="0"/>
              </a:rPr>
              <a:t>Ethiek</a:t>
            </a:r>
            <a:r>
              <a:rPr lang="nl-NL"/>
              <a:t> </a:t>
            </a:r>
            <a:endParaRPr lang="nl-NL" dirty="0"/>
          </a:p>
        </p:txBody>
      </p:sp>
      <p:graphicFrame>
        <p:nvGraphicFramePr>
          <p:cNvPr id="13" name="Tijdelijke aanduiding voor inhoud 2">
            <a:extLst>
              <a:ext uri="{FF2B5EF4-FFF2-40B4-BE49-F238E27FC236}">
                <a16:creationId xmlns:a16="http://schemas.microsoft.com/office/drawing/2014/main" id="{0694581C-C7D5-6188-9C38-D2A710C5A42B}"/>
              </a:ext>
            </a:extLst>
          </p:cNvPr>
          <p:cNvGraphicFramePr>
            <a:graphicFrameLocks noGrp="1"/>
          </p:cNvGraphicFramePr>
          <p:nvPr>
            <p:ph idx="1"/>
            <p:extLst>
              <p:ext uri="{D42A27DB-BD31-4B8C-83A1-F6EECF244321}">
                <p14:modId xmlns:p14="http://schemas.microsoft.com/office/powerpoint/2010/main" val="209362506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98538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3FF1EC-700B-82D1-BC80-BD7FB8D6FAD6}"/>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Ethiek- uitleg </a:t>
            </a:r>
          </a:p>
        </p:txBody>
      </p:sp>
      <p:sp>
        <p:nvSpPr>
          <p:cNvPr id="3" name="Tijdelijke aanduiding voor inhoud 2">
            <a:extLst>
              <a:ext uri="{FF2B5EF4-FFF2-40B4-BE49-F238E27FC236}">
                <a16:creationId xmlns:a16="http://schemas.microsoft.com/office/drawing/2014/main" id="{D5D32880-3838-0696-C9D7-27DD94DB4FC3}"/>
              </a:ext>
            </a:extLst>
          </p:cNvPr>
          <p:cNvSpPr>
            <a:spLocks noGrp="1"/>
          </p:cNvSpPr>
          <p:nvPr>
            <p:ph idx="1"/>
          </p:nvPr>
        </p:nvSpPr>
        <p:spPr/>
        <p:txBody>
          <a:bodyPr/>
          <a:lstStyle/>
          <a:p>
            <a:r>
              <a:rPr lang="nl-NL" sz="2000" dirty="0">
                <a:latin typeface="Arial" panose="020B0604020202020204" pitchFamily="34" charset="0"/>
                <a:cs typeface="Arial" panose="020B0604020202020204" pitchFamily="34" charset="0"/>
              </a:rPr>
              <a:t>Ethiek gaat over </a:t>
            </a:r>
            <a:r>
              <a:rPr lang="nl-NL" sz="2000" i="1" dirty="0">
                <a:latin typeface="Arial" panose="020B0604020202020204" pitchFamily="34" charset="0"/>
                <a:cs typeface="Arial" panose="020B0604020202020204" pitchFamily="34" charset="0"/>
              </a:rPr>
              <a:t>‘’het goed doen’’</a:t>
            </a:r>
          </a:p>
          <a:p>
            <a:r>
              <a:rPr lang="nl-NL" sz="2000" dirty="0">
                <a:latin typeface="Arial" panose="020B0604020202020204" pitchFamily="34" charset="0"/>
                <a:cs typeface="Arial" panose="020B0604020202020204" pitchFamily="34" charset="0"/>
              </a:rPr>
              <a:t>Maar; wat is het </a:t>
            </a:r>
            <a:r>
              <a:rPr lang="nl-NL" sz="2000" u="sng" dirty="0">
                <a:latin typeface="Arial" panose="020B0604020202020204" pitchFamily="34" charset="0"/>
                <a:cs typeface="Arial" panose="020B0604020202020204" pitchFamily="34" charset="0"/>
              </a:rPr>
              <a:t>goede</a:t>
            </a:r>
            <a:r>
              <a:rPr lang="nl-NL" sz="2000" dirty="0">
                <a:latin typeface="Arial" panose="020B0604020202020204" pitchFamily="34" charset="0"/>
                <a:cs typeface="Arial" panose="020B0604020202020204" pitchFamily="34" charset="0"/>
              </a:rPr>
              <a:t> doen in sommige situaties? </a:t>
            </a:r>
          </a:p>
          <a:p>
            <a:endParaRPr lang="nl-NL" dirty="0"/>
          </a:p>
        </p:txBody>
      </p:sp>
    </p:spTree>
    <p:extLst>
      <p:ext uri="{BB962C8B-B14F-4D97-AF65-F5344CB8AC3E}">
        <p14:creationId xmlns:p14="http://schemas.microsoft.com/office/powerpoint/2010/main" val="1958086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6B9414-3028-7527-2855-82E456E72699}"/>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Dilemma</a:t>
            </a:r>
          </a:p>
        </p:txBody>
      </p:sp>
      <p:sp>
        <p:nvSpPr>
          <p:cNvPr id="3" name="Tijdelijke aanduiding voor inhoud 2">
            <a:extLst>
              <a:ext uri="{FF2B5EF4-FFF2-40B4-BE49-F238E27FC236}">
                <a16:creationId xmlns:a16="http://schemas.microsoft.com/office/drawing/2014/main" id="{9F846B84-A91A-7068-3953-4B1C33D96674}"/>
              </a:ext>
            </a:extLst>
          </p:cNvPr>
          <p:cNvSpPr>
            <a:spLocks noGrp="1"/>
          </p:cNvSpPr>
          <p:nvPr>
            <p:ph idx="1"/>
          </p:nvPr>
        </p:nvSpPr>
        <p:spPr/>
        <p:txBody>
          <a:bodyPr/>
          <a:lstStyle/>
          <a:p>
            <a:pPr marL="0" indent="0">
              <a:buNone/>
            </a:pPr>
            <a:r>
              <a:rPr lang="nl-NL" sz="2000" dirty="0">
                <a:latin typeface="Arial" panose="020B0604020202020204" pitchFamily="34" charset="0"/>
                <a:cs typeface="Arial" panose="020B0604020202020204" pitchFamily="34" charset="0"/>
              </a:rPr>
              <a:t>Wat versta jij onder een dilemma? </a:t>
            </a:r>
          </a:p>
          <a:p>
            <a:pPr marL="0" indent="0">
              <a:buNone/>
            </a:pPr>
            <a:endParaRPr lang="nl-NL" dirty="0"/>
          </a:p>
        </p:txBody>
      </p:sp>
    </p:spTree>
    <p:extLst>
      <p:ext uri="{BB962C8B-B14F-4D97-AF65-F5344CB8AC3E}">
        <p14:creationId xmlns:p14="http://schemas.microsoft.com/office/powerpoint/2010/main" val="61463004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TotalTime>
  <Words>1078</Words>
  <Application>Microsoft Office PowerPoint</Application>
  <PresentationFormat>Breedbeeld</PresentationFormat>
  <Paragraphs>120</Paragraphs>
  <Slides>21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21</vt:i4>
      </vt:variant>
    </vt:vector>
  </HeadingPairs>
  <TitlesOfParts>
    <vt:vector size="25" baseType="lpstr">
      <vt:lpstr>Arial</vt:lpstr>
      <vt:lpstr>Calibri</vt:lpstr>
      <vt:lpstr>Calibri Light</vt:lpstr>
      <vt:lpstr>Kantoorthema</vt:lpstr>
      <vt:lpstr>Deskundigheidsbevordering inleiding- ethisch en integer handelen </vt:lpstr>
      <vt:lpstr>Lesdoelen (twee lessen) </vt:lpstr>
      <vt:lpstr>Waarden </vt:lpstr>
      <vt:lpstr>Normen </vt:lpstr>
      <vt:lpstr>Oefening: bijpassende waarde zoeken bij de norm</vt:lpstr>
      <vt:lpstr>Bewustwording normen en waarden </vt:lpstr>
      <vt:lpstr>Ethiek </vt:lpstr>
      <vt:lpstr>Ethiek- uitleg </vt:lpstr>
      <vt:lpstr>Dilemma</vt:lpstr>
      <vt:lpstr>Dilemma- uitleg </vt:lpstr>
      <vt:lpstr>Integriteit </vt:lpstr>
      <vt:lpstr>Integriteit- uitleg </vt:lpstr>
      <vt:lpstr>Voorbeelden ethische dilemma’s</vt:lpstr>
      <vt:lpstr>Opdracht uitwerking ethisch dilemma </vt:lpstr>
      <vt:lpstr>Stappenplan uitwerking ethisch dilemma  </vt:lpstr>
      <vt:lpstr>Stap 1: beschrijven</vt:lpstr>
      <vt:lpstr>Stap 2: Analyseren </vt:lpstr>
      <vt:lpstr>Stap 3: opties/besluiten</vt:lpstr>
      <vt:lpstr>Stap 4: Toetsing van optie</vt:lpstr>
      <vt:lpstr>Evaluatie les en vooruitblik volgende les </vt:lpstr>
      <vt:lpstr>Toepassen op casuïstiek dhr. de Haan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Deskundigheidsbevordering</dc:title>
  <dc:creator>Elianne van Hofwegen</dc:creator>
  <cp:lastModifiedBy>Elianne van Hofwegen</cp:lastModifiedBy>
  <cp:revision>2</cp:revision>
  <dcterms:created xsi:type="dcterms:W3CDTF">2022-08-19T07:18:10Z</dcterms:created>
  <dcterms:modified xsi:type="dcterms:W3CDTF">2023-08-18T08:27:29Z</dcterms:modified>
</cp:coreProperties>
</file>